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74" r:id="rId4"/>
  </p:sldMasterIdLst>
  <p:notesMasterIdLst>
    <p:notesMasterId r:id="rId19"/>
  </p:notesMasterIdLst>
  <p:sldIdLst>
    <p:sldId id="425" r:id="rId5"/>
    <p:sldId id="738" r:id="rId6"/>
    <p:sldId id="739" r:id="rId7"/>
    <p:sldId id="743" r:id="rId8"/>
    <p:sldId id="744" r:id="rId9"/>
    <p:sldId id="413" r:id="rId10"/>
    <p:sldId id="412" r:id="rId11"/>
    <p:sldId id="414" r:id="rId12"/>
    <p:sldId id="417" r:id="rId13"/>
    <p:sldId id="415" r:id="rId14"/>
    <p:sldId id="416" r:id="rId15"/>
    <p:sldId id="418" r:id="rId16"/>
    <p:sldId id="409" r:id="rId17"/>
    <p:sldId id="746"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Yaza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C24"/>
    <a:srgbClr val="004C86"/>
    <a:srgbClr val="D4E9E8"/>
    <a:srgbClr val="CACB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9F0386-3262-440C-A4CE-003BC6637C83}" v="2" dt="2020-11-24T14:38:52.040"/>
  </p1510:revLst>
</p1510:revInfo>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078" autoAdjust="0"/>
    <p:restoredTop sz="96357" autoAdjust="0"/>
  </p:normalViewPr>
  <p:slideViewPr>
    <p:cSldViewPr snapToGrid="0" showGuides="1">
      <p:cViewPr varScale="1">
        <p:scale>
          <a:sx n="97" d="100"/>
          <a:sy n="97" d="100"/>
        </p:scale>
        <p:origin x="114" y="114"/>
      </p:cViewPr>
      <p:guideLst>
        <p:guide pos="5760"/>
        <p:guide orient="horz" pos="162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07.12.2020</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5B0A46-1460-4274-B786-BD93A973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05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2403" y="5528391"/>
            <a:ext cx="5299219" cy="5237422"/>
          </a:xfrm>
          <a:prstGeom prst="rect">
            <a:avLst/>
          </a:prstGeom>
        </p:spPr>
        <p:txBody>
          <a:bodyPr/>
          <a:lstStyle/>
          <a:p>
            <a:endParaRPr lang="fr-FR" dirty="0"/>
          </a:p>
        </p:txBody>
      </p:sp>
      <p:sp>
        <p:nvSpPr>
          <p:cNvPr id="4" name="Slide Number Placeholder 3"/>
          <p:cNvSpPr>
            <a:spLocks noGrp="1"/>
          </p:cNvSpPr>
          <p:nvPr>
            <p:ph type="sldNum" sz="quarter" idx="10"/>
          </p:nvPr>
        </p:nvSpPr>
        <p:spPr/>
        <p:txBody>
          <a:bodyPr/>
          <a:lstStyle/>
          <a:p>
            <a:fld id="{FD5F86A8-45BA-B74E-91ED-8557090BAEDD}" type="slidenum">
              <a:rPr lang="en-US" smtClean="0"/>
              <a:t>2</a:t>
            </a:fld>
            <a:endParaRPr lang="fr-FR"/>
          </a:p>
        </p:txBody>
      </p:sp>
    </p:spTree>
    <p:extLst>
      <p:ext uri="{BB962C8B-B14F-4D97-AF65-F5344CB8AC3E}">
        <p14:creationId xmlns:p14="http://schemas.microsoft.com/office/powerpoint/2010/main" val="746929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5</a:t>
            </a:fld>
            <a:endParaRPr lang="de-DE"/>
          </a:p>
        </p:txBody>
      </p:sp>
    </p:spTree>
    <p:extLst>
      <p:ext uri="{BB962C8B-B14F-4D97-AF65-F5344CB8AC3E}">
        <p14:creationId xmlns:p14="http://schemas.microsoft.com/office/powerpoint/2010/main" val="4248050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6</a:t>
            </a:fld>
            <a:endParaRPr lang="de-DE"/>
          </a:p>
        </p:txBody>
      </p:sp>
    </p:spTree>
    <p:extLst>
      <p:ext uri="{BB962C8B-B14F-4D97-AF65-F5344CB8AC3E}">
        <p14:creationId xmlns:p14="http://schemas.microsoft.com/office/powerpoint/2010/main" val="3248784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11</a:t>
            </a:fld>
            <a:endParaRPr lang="de-DE"/>
          </a:p>
        </p:txBody>
      </p:sp>
    </p:spTree>
    <p:extLst>
      <p:ext uri="{BB962C8B-B14F-4D97-AF65-F5344CB8AC3E}">
        <p14:creationId xmlns:p14="http://schemas.microsoft.com/office/powerpoint/2010/main" val="1131919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13</a:t>
            </a:fld>
            <a:endParaRPr lang="de-DE"/>
          </a:p>
        </p:txBody>
      </p:sp>
    </p:spTree>
    <p:extLst>
      <p:ext uri="{BB962C8B-B14F-4D97-AF65-F5344CB8AC3E}">
        <p14:creationId xmlns:p14="http://schemas.microsoft.com/office/powerpoint/2010/main" val="2618967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2403" y="5528391"/>
            <a:ext cx="5299219" cy="5237422"/>
          </a:xfrm>
          <a:prstGeom prst="rect">
            <a:avLst/>
          </a:prstGeom>
        </p:spPr>
        <p:txBody>
          <a:bodyPr/>
          <a:lstStyle/>
          <a:p>
            <a:endParaRPr lang="fr-FR" dirty="0"/>
          </a:p>
        </p:txBody>
      </p:sp>
      <p:sp>
        <p:nvSpPr>
          <p:cNvPr id="4" name="Slide Number Placeholder 3"/>
          <p:cNvSpPr>
            <a:spLocks noGrp="1"/>
          </p:cNvSpPr>
          <p:nvPr>
            <p:ph type="sldNum" sz="quarter" idx="10"/>
          </p:nvPr>
        </p:nvSpPr>
        <p:spPr/>
        <p:txBody>
          <a:bodyPr/>
          <a:lstStyle/>
          <a:p>
            <a:fld id="{FD5F86A8-45BA-B74E-91ED-8557090BAEDD}" type="slidenum">
              <a:rPr lang="en-US" smtClean="0"/>
              <a:t>14</a:t>
            </a:fld>
            <a:endParaRPr lang="fr-FR"/>
          </a:p>
        </p:txBody>
      </p:sp>
    </p:spTree>
    <p:extLst>
      <p:ext uri="{BB962C8B-B14F-4D97-AF65-F5344CB8AC3E}">
        <p14:creationId xmlns:p14="http://schemas.microsoft.com/office/powerpoint/2010/main" val="1081143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dirty="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213211457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37FFCD0F-6FD7-423A-A678-0AA8290E11CF}" type="datetimeFigureOut">
              <a:rPr lang="de-DE" smtClean="0"/>
              <a:pPr/>
              <a:t>07.12.2020</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17229683"/>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fld id="{37FFCD0F-6FD7-423A-A678-0AA8290E11CF}" type="datetimeFigureOut">
              <a:rPr lang="de-DE" smtClean="0"/>
              <a:pPr/>
              <a:t>07.12.2020</a:t>
            </a:fld>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1503557950"/>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fld id="{37FFCD0F-6FD7-423A-A678-0AA8290E11CF}" type="datetimeFigureOut">
              <a:rPr lang="de-DE" smtClean="0"/>
              <a:pPr/>
              <a:t>07.12.2020</a:t>
            </a:fld>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Tree>
    <p:extLst>
      <p:ext uri="{BB962C8B-B14F-4D97-AF65-F5344CB8AC3E}">
        <p14:creationId xmlns:p14="http://schemas.microsoft.com/office/powerpoint/2010/main" val="2114289809"/>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07.12.2020</a:t>
            </a:fld>
            <a:endParaRPr lang="de-DE"/>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561456233"/>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fld id="{37FFCD0F-6FD7-423A-A678-0AA8290E11CF}" type="datetimeFigureOut">
              <a:rPr lang="de-DE" smtClean="0"/>
              <a:pPr/>
              <a:t>07.12.2020</a:t>
            </a:fld>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2874878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fld id="{37FFCD0F-6FD7-423A-A678-0AA8290E11CF}" type="datetimeFigureOut">
              <a:rPr lang="de-DE" smtClean="0"/>
              <a:pPr/>
              <a:t>07.12.2020</a:t>
            </a:fld>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967429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FFCD0F-6FD7-423A-A678-0AA8290E11CF}" type="datetimeFigureOut">
              <a:rPr lang="de-DE" smtClean="0"/>
              <a:pPr/>
              <a:t>07.12.2020</a:t>
            </a:fld>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306488"/>
      </p:ext>
    </p:extLst>
  </p:cSld>
  <p:clrMapOvr>
    <a:masterClrMapping/>
  </p:clrMapOvr>
  <p:extLst>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dirty="0"/>
              <a:t>“Quote”</a:t>
            </a:r>
            <a:endParaRPr lang="de-DE" dirty="0"/>
          </a:p>
        </p:txBody>
      </p:sp>
    </p:spTree>
    <p:extLst>
      <p:ext uri="{BB962C8B-B14F-4D97-AF65-F5344CB8AC3E}">
        <p14:creationId xmlns:p14="http://schemas.microsoft.com/office/powerpoint/2010/main" val="136102454"/>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dirty="0"/>
              <a:t>“Quote”</a:t>
            </a:r>
            <a:endParaRPr lang="de-DE" dirty="0"/>
          </a:p>
        </p:txBody>
      </p:sp>
    </p:spTree>
    <p:extLst>
      <p:ext uri="{BB962C8B-B14F-4D97-AF65-F5344CB8AC3E}">
        <p14:creationId xmlns:p14="http://schemas.microsoft.com/office/powerpoint/2010/main" val="1161374583"/>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07.12.2020</a:t>
            </a:fld>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887859874"/>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dirty="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1104711134"/>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fld id="{37FFCD0F-6FD7-423A-A678-0AA8290E11CF}" type="datetimeFigureOut">
              <a:rPr lang="de-DE" smtClean="0"/>
              <a:pPr/>
              <a:t>07.12.2020</a:t>
            </a:fld>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2830474089"/>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17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07.12.2020</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ext uri="{BB962C8B-B14F-4D97-AF65-F5344CB8AC3E}">
        <p14:creationId xmlns:p14="http://schemas.microsoft.com/office/powerpoint/2010/main" val="2197972169"/>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07.12.2020</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Tree>
    <p:extLst>
      <p:ext uri="{BB962C8B-B14F-4D97-AF65-F5344CB8AC3E}">
        <p14:creationId xmlns:p14="http://schemas.microsoft.com/office/powerpoint/2010/main" val="3942039112"/>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07.12.2020</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Tree>
    <p:extLst>
      <p:ext uri="{BB962C8B-B14F-4D97-AF65-F5344CB8AC3E}">
        <p14:creationId xmlns:p14="http://schemas.microsoft.com/office/powerpoint/2010/main" val="4022205440"/>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fld id="{37FFCD0F-6FD7-423A-A678-0AA8290E11CF}" type="datetimeFigureOut">
              <a:rPr lang="de-DE" smtClean="0"/>
              <a:pPr/>
              <a:t>07.12.2020</a:t>
            </a:fld>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ext uri="{BB962C8B-B14F-4D97-AF65-F5344CB8AC3E}">
        <p14:creationId xmlns:p14="http://schemas.microsoft.com/office/powerpoint/2010/main" val="1823820411"/>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4276641554"/>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orient="horz" pos="373">
          <p15:clr>
            <a:srgbClr val="FBAE40"/>
          </p15:clr>
        </p15:guide>
        <p15:guide id="6" pos="5397">
          <p15:clr>
            <a:srgbClr val="FBAE40"/>
          </p15:clr>
        </p15:guide>
        <p15:guide id="7" orient="horz" pos="286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ext and pictur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96913" y="223045"/>
            <a:ext cx="4231218" cy="686225"/>
          </a:xfrm>
        </p:spPr>
        <p:txBody>
          <a:bodyPr/>
          <a:lstStyle>
            <a:lvl1pPr>
              <a:defRPr/>
            </a:lvl1pPr>
          </a:lstStyle>
          <a:p>
            <a:r>
              <a:rPr lang="en-US" dirty="0"/>
              <a:t>Title</a:t>
            </a:r>
            <a:endParaRPr lang="de-DE" dirty="0"/>
          </a:p>
        </p:txBody>
      </p:sp>
      <p:sp>
        <p:nvSpPr>
          <p:cNvPr id="6" name="Slide Number Placeholder 5"/>
          <p:cNvSpPr>
            <a:spLocks noGrp="1"/>
          </p:cNvSpPr>
          <p:nvPr>
            <p:ph type="sldNum" sz="quarter" idx="12"/>
          </p:nvPr>
        </p:nvSpPr>
        <p:spPr>
          <a:xfrm>
            <a:off x="10037869" y="4846460"/>
            <a:ext cx="2057400" cy="135000"/>
          </a:xfrm>
        </p:spPr>
        <p:txBody>
          <a:bodyPr/>
          <a:lstStyle/>
          <a:p>
            <a:fld id="{B837C794-9836-4BB8-B517-A3E588757FD1}" type="slidenum">
              <a:rPr lang="de-DE" smtClean="0"/>
              <a:t>‹#›</a:t>
            </a:fld>
            <a:endParaRPr lang="de-DE"/>
          </a:p>
        </p:txBody>
      </p:sp>
      <p:sp>
        <p:nvSpPr>
          <p:cNvPr id="9" name="Text Placeholder 8"/>
          <p:cNvSpPr>
            <a:spLocks noGrp="1"/>
          </p:cNvSpPr>
          <p:nvPr>
            <p:ph type="body" sz="quarter" idx="13"/>
          </p:nvPr>
        </p:nvSpPr>
        <p:spPr>
          <a:xfrm>
            <a:off x="4096913" y="1194625"/>
            <a:ext cx="4231218" cy="3340358"/>
          </a:xfrm>
        </p:spPr>
        <p:txBody>
          <a:bodyPr/>
          <a:lstStyle>
            <a:lvl1pPr marL="0" indent="0">
              <a:lnSpc>
                <a:spcPts val="1463"/>
              </a:lnSpc>
              <a:spcBef>
                <a:spcPts val="0"/>
              </a:spcBef>
              <a:buNone/>
              <a:defRPr sz="1013" b="0"/>
            </a:lvl1pPr>
            <a:lvl2pPr marL="153591" indent="-153591">
              <a:lnSpc>
                <a:spcPts val="1463"/>
              </a:lnSpc>
              <a:spcBef>
                <a:spcPts val="0"/>
              </a:spcBef>
              <a:buFont typeface="+mj-lt"/>
              <a:buAutoNum type="arabicPeriod"/>
              <a:defRPr sz="1013"/>
            </a:lvl2pPr>
            <a:lvl3pPr marL="301823" indent="-96441">
              <a:lnSpc>
                <a:spcPts val="1463"/>
              </a:lnSpc>
              <a:spcBef>
                <a:spcPts val="0"/>
              </a:spcBef>
              <a:defRPr sz="1013"/>
            </a:lvl3pPr>
            <a:lvl4pPr marL="405408" indent="-96441">
              <a:lnSpc>
                <a:spcPts val="1463"/>
              </a:lnSpc>
              <a:spcBef>
                <a:spcPts val="0"/>
              </a:spcBef>
              <a:tabLst/>
              <a:defRPr sz="1013"/>
            </a:lvl4pPr>
            <a:lvl5pPr marL="504528" indent="-96441">
              <a:lnSpc>
                <a:spcPts val="1463"/>
              </a:lnSpc>
              <a:spcBef>
                <a:spcPts val="0"/>
              </a:spcBef>
              <a:defRPr sz="101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8" name="Straight Connector 7"/>
          <p:cNvCxnSpPr/>
          <p:nvPr userDrawn="1"/>
        </p:nvCxnSpPr>
        <p:spPr>
          <a:xfrm>
            <a:off x="3752408" y="4609862"/>
            <a:ext cx="4572000" cy="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4"/>
          </p:nvPr>
        </p:nvSpPr>
        <p:spPr>
          <a:xfrm>
            <a:off x="0" y="0"/>
            <a:ext cx="3657600" cy="5143500"/>
          </a:xfrm>
          <a:solidFill>
            <a:schemeClr val="bg1">
              <a:lumMod val="85000"/>
            </a:schemeClr>
          </a:solidFill>
        </p:spPr>
        <p:txBody>
          <a:bodyPr/>
          <a:lstStyle>
            <a:lvl1pPr marL="0" indent="0">
              <a:buFontTx/>
              <a:buNone/>
              <a:defRPr/>
            </a:lvl1pPr>
          </a:lstStyle>
          <a:p>
            <a:r>
              <a:rPr lang="en-US" dirty="0"/>
              <a:t>Drag picture to placeholder or click icon to add</a:t>
            </a:r>
            <a:endParaRPr lang="de-DE" dirty="0"/>
          </a:p>
        </p:txBody>
      </p:sp>
    </p:spTree>
    <p:extLst>
      <p:ext uri="{BB962C8B-B14F-4D97-AF65-F5344CB8AC3E}">
        <p14:creationId xmlns:p14="http://schemas.microsoft.com/office/powerpoint/2010/main" val="1841900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10-7-2018</a:t>
            </a:r>
          </a:p>
        </p:txBody>
      </p:sp>
      <p:sp>
        <p:nvSpPr>
          <p:cNvPr id="5" name="Footer Placeholder 4"/>
          <p:cNvSpPr>
            <a:spLocks noGrp="1"/>
          </p:cNvSpPr>
          <p:nvPr>
            <p:ph type="ftr" sz="quarter" idx="11"/>
          </p:nvPr>
        </p:nvSpPr>
        <p:spPr/>
        <p:txBody>
          <a:bodyPr/>
          <a:lstStyle/>
          <a:p>
            <a:r>
              <a:rPr lang="en-US" dirty="0"/>
              <a:t>Librarians and the healthcare system - Leading change through information</a:t>
            </a:r>
          </a:p>
        </p:txBody>
      </p:sp>
      <p:sp>
        <p:nvSpPr>
          <p:cNvPr id="6" name="Slide Number Placeholder 5"/>
          <p:cNvSpPr>
            <a:spLocks noGrp="1"/>
          </p:cNvSpPr>
          <p:nvPr>
            <p:ph type="sldNum" sz="quarter" idx="12"/>
          </p:nvPr>
        </p:nvSpPr>
        <p:spPr/>
        <p:txBody>
          <a:bodyPr/>
          <a:lstStyle/>
          <a:p>
            <a:fld id="{ECEED1AE-FC01-4A6C-80E7-365C74242C80}" type="slidenum">
              <a:rPr lang="en-US" smtClean="0"/>
              <a:t>‹#›</a:t>
            </a:fld>
            <a:endParaRPr lang="en-US" dirty="0"/>
          </a:p>
        </p:txBody>
      </p:sp>
    </p:spTree>
    <p:extLst>
      <p:ext uri="{BB962C8B-B14F-4D97-AF65-F5344CB8AC3E}">
        <p14:creationId xmlns:p14="http://schemas.microsoft.com/office/powerpoint/2010/main" val="3034677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25082"/>
            <a:ext cx="8238318" cy="3673610"/>
          </a:xfrm>
          <a:prstGeom prst="rect">
            <a:avLst/>
          </a:prstGeom>
        </p:spPr>
        <p:txBody>
          <a:bodyPr/>
          <a:lstStyle>
            <a:lvl1pPr>
              <a:defRPr sz="1500">
                <a:solidFill>
                  <a:srgbClr val="53565A"/>
                </a:solidFill>
                <a:latin typeface="Arial"/>
                <a:cs typeface="Arial"/>
              </a:defRPr>
            </a:lvl1pPr>
            <a:lvl2pPr>
              <a:defRPr sz="1350">
                <a:solidFill>
                  <a:srgbClr val="53565A"/>
                </a:solidFill>
                <a:latin typeface="Arial"/>
                <a:cs typeface="Arial"/>
              </a:defRPr>
            </a:lvl2pPr>
            <a:lvl3pPr>
              <a:defRPr sz="1200">
                <a:solidFill>
                  <a:srgbClr val="53565A"/>
                </a:solidFill>
                <a:latin typeface="Arial"/>
                <a:cs typeface="Arial"/>
              </a:defRPr>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6" name="Title Placeholder 1"/>
          <p:cNvSpPr>
            <a:spLocks noGrp="1"/>
          </p:cNvSpPr>
          <p:nvPr>
            <p:ph type="title"/>
          </p:nvPr>
        </p:nvSpPr>
        <p:spPr>
          <a:xfrm>
            <a:off x="457200" y="528903"/>
            <a:ext cx="8238319" cy="313984"/>
          </a:xfrm>
          <a:prstGeom prst="rect">
            <a:avLst/>
          </a:prstGeom>
        </p:spPr>
        <p:txBody>
          <a:bodyPr vert="horz" lIns="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3333284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Only Content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28903"/>
            <a:ext cx="7445830" cy="313984"/>
          </a:xfrm>
        </p:spPr>
        <p:txBody>
          <a:bodyPr lIns="0"/>
          <a:lstStyle>
            <a:lvl1pPr>
              <a:defRPr sz="1500"/>
            </a:lvl1pPr>
          </a:lstStyle>
          <a:p>
            <a:r>
              <a:rPr lang="en-US" dirty="0"/>
              <a:t>Title of Slide</a:t>
            </a:r>
          </a:p>
        </p:txBody>
      </p:sp>
      <p:sp>
        <p:nvSpPr>
          <p:cNvPr id="4" name="Text Placeholder 22"/>
          <p:cNvSpPr>
            <a:spLocks noGrp="1"/>
          </p:cNvSpPr>
          <p:nvPr>
            <p:ph type="body" sz="quarter" idx="16" hasCustomPrompt="1"/>
          </p:nvPr>
        </p:nvSpPr>
        <p:spPr>
          <a:xfrm>
            <a:off x="198600" y="4883585"/>
            <a:ext cx="6163012" cy="170260"/>
          </a:xfrm>
        </p:spPr>
        <p:txBody>
          <a:bodyPr>
            <a:noAutofit/>
          </a:bodyPr>
          <a:lstStyle>
            <a:lvl1pPr>
              <a:buNone/>
              <a:defRPr sz="675"/>
            </a:lvl1pPr>
            <a:lvl2pPr>
              <a:buNone/>
              <a:defRPr sz="825"/>
            </a:lvl2pPr>
            <a:lvl3pPr>
              <a:buNone/>
              <a:defRPr sz="825"/>
            </a:lvl3pPr>
            <a:lvl4pPr>
              <a:buNone/>
              <a:defRPr sz="825"/>
            </a:lvl4pPr>
            <a:lvl5pPr>
              <a:buNone/>
              <a:defRPr sz="825"/>
            </a:lvl5pPr>
          </a:lstStyle>
          <a:p>
            <a:r>
              <a:rPr lang="en-US"/>
              <a:t>EMEALA HEALTH Sales Conference 2016</a:t>
            </a:r>
            <a:endParaRPr lang="en-US" dirty="0"/>
          </a:p>
        </p:txBody>
      </p:sp>
      <p:sp>
        <p:nvSpPr>
          <p:cNvPr id="5" name="Content Placeholder 1"/>
          <p:cNvSpPr>
            <a:spLocks noGrp="1"/>
          </p:cNvSpPr>
          <p:nvPr>
            <p:ph idx="1"/>
          </p:nvPr>
        </p:nvSpPr>
        <p:spPr>
          <a:xfrm>
            <a:off x="457199" y="1125083"/>
            <a:ext cx="7445832" cy="3548155"/>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Tree>
    <p:extLst>
      <p:ext uri="{BB962C8B-B14F-4D97-AF65-F5344CB8AC3E}">
        <p14:creationId xmlns:p14="http://schemas.microsoft.com/office/powerpoint/2010/main" val="2239361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dirty="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1966041474"/>
      </p:ext>
    </p:extLst>
  </p:cSld>
  <p:clrMapOvr>
    <a:masterClrMapping/>
  </p:clrMapOvr>
  <p:extLst>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9B97705-8781-4A22-A1DE-18FECCCA7B0E}" type="datetimeFigureOut">
              <a:rPr lang="en-US" smtClean="0"/>
              <a:t>12/7/2020</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9406348-3B97-445F-9F0D-2A781BA02CAB}" type="slidenum">
              <a:rPr lang="en-US" smtClean="0"/>
              <a:t>‹#›</a:t>
            </a:fld>
            <a:endParaRPr lang="en-US" dirty="0"/>
          </a:p>
        </p:txBody>
      </p:sp>
    </p:spTree>
    <p:extLst>
      <p:ext uri="{BB962C8B-B14F-4D97-AF65-F5344CB8AC3E}">
        <p14:creationId xmlns:p14="http://schemas.microsoft.com/office/powerpoint/2010/main" val="2349574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Text Placeholder 26"/>
          <p:cNvSpPr>
            <a:spLocks noGrp="1"/>
          </p:cNvSpPr>
          <p:nvPr>
            <p:ph type="body" sz="quarter" idx="13" hasCustomPrompt="1"/>
          </p:nvPr>
        </p:nvSpPr>
        <p:spPr>
          <a:xfrm>
            <a:off x="948477" y="663835"/>
            <a:ext cx="3313112" cy="266684"/>
          </a:xfrm>
          <a:prstGeom prst="rect">
            <a:avLst/>
          </a:prstGeom>
        </p:spPr>
        <p:txBody>
          <a:bodyPr vert="horz"/>
          <a:lstStyle>
            <a:lvl1pPr marL="0" indent="0">
              <a:buNone/>
              <a:defRPr sz="1350" b="1" i="0" baseline="0"/>
            </a:lvl1pPr>
          </a:lstStyle>
          <a:p>
            <a:pPr lvl="0"/>
            <a:r>
              <a:rPr lang="en-US" dirty="0"/>
              <a:t>Title of Slide</a:t>
            </a:r>
          </a:p>
        </p:txBody>
      </p:sp>
      <p:sp>
        <p:nvSpPr>
          <p:cNvPr id="8" name="Text Placeholder 26"/>
          <p:cNvSpPr>
            <a:spLocks noGrp="1"/>
          </p:cNvSpPr>
          <p:nvPr>
            <p:ph type="body" sz="quarter" idx="14" hasCustomPrompt="1"/>
          </p:nvPr>
        </p:nvSpPr>
        <p:spPr>
          <a:xfrm>
            <a:off x="948721" y="875446"/>
            <a:ext cx="3312868" cy="304189"/>
          </a:xfrm>
          <a:prstGeom prst="rect">
            <a:avLst/>
          </a:prstGeom>
        </p:spPr>
        <p:txBody>
          <a:bodyPr vert="horz"/>
          <a:lstStyle>
            <a:lvl1pPr marL="0" indent="0">
              <a:buNone/>
              <a:defRPr sz="900" baseline="0"/>
            </a:lvl1pPr>
          </a:lstStyle>
          <a:p>
            <a:pPr lvl="0"/>
            <a:r>
              <a:rPr lang="en-US" dirty="0"/>
              <a:t>Subtitle of Slide</a:t>
            </a:r>
          </a:p>
        </p:txBody>
      </p:sp>
      <p:sp>
        <p:nvSpPr>
          <p:cNvPr id="10" name="Picture Placeholder 9"/>
          <p:cNvSpPr>
            <a:spLocks noGrp="1"/>
          </p:cNvSpPr>
          <p:nvPr>
            <p:ph type="pic" sz="quarter" idx="15" hasCustomPrompt="1"/>
          </p:nvPr>
        </p:nvSpPr>
        <p:spPr>
          <a:xfrm>
            <a:off x="4581769" y="732235"/>
            <a:ext cx="4562231" cy="3825478"/>
          </a:xfrm>
          <a:prstGeom prst="rect">
            <a:avLst/>
          </a:prstGeom>
        </p:spPr>
        <p:txBody>
          <a:bodyPr vert="horz"/>
          <a:lstStyle>
            <a:lvl1pPr marL="0" indent="0" algn="ctr">
              <a:buNone/>
              <a:defRPr/>
            </a:lvl1pPr>
          </a:lstStyle>
          <a:p>
            <a:r>
              <a:rPr lang="en-US" dirty="0"/>
              <a:t>Click to add image</a:t>
            </a:r>
          </a:p>
        </p:txBody>
      </p:sp>
      <p:sp>
        <p:nvSpPr>
          <p:cNvPr id="3" name="Text Placeholder 2"/>
          <p:cNvSpPr>
            <a:spLocks noGrp="1"/>
          </p:cNvSpPr>
          <p:nvPr>
            <p:ph type="body" sz="quarter" idx="21" hasCustomPrompt="1"/>
          </p:nvPr>
        </p:nvSpPr>
        <p:spPr>
          <a:xfrm>
            <a:off x="948476" y="1326356"/>
            <a:ext cx="3313112" cy="3231356"/>
          </a:xfrm>
          <a:prstGeom prst="rect">
            <a:avLst/>
          </a:prstGeom>
        </p:spPr>
        <p:txBody>
          <a:bodyPr vert="horz"/>
          <a:lstStyle>
            <a:lvl1pPr marL="83344" indent="-83344">
              <a:defRPr sz="1050">
                <a:solidFill>
                  <a:schemeClr val="tx2"/>
                </a:solidFill>
              </a:defRPr>
            </a:lvl1pPr>
            <a:lvl2pPr marL="472679" indent="-129779">
              <a:defRPr sz="900" baseline="0">
                <a:solidFill>
                  <a:schemeClr val="tx2"/>
                </a:solidFill>
              </a:defRPr>
            </a:lvl2pPr>
            <a:lvl3pPr marL="769144" indent="-83344">
              <a:defRPr sz="750" baseline="0">
                <a:solidFill>
                  <a:schemeClr val="tx2"/>
                </a:solidFill>
              </a:defRPr>
            </a:lvl3pPr>
            <a:lvl4pPr>
              <a:defRPr>
                <a:solidFill>
                  <a:schemeClr val="tx2"/>
                </a:solidFill>
              </a:defRPr>
            </a:lvl4pPr>
            <a:lvl5pPr>
              <a:defRPr>
                <a:solidFill>
                  <a:schemeClr val="tx2"/>
                </a:solidFill>
              </a:defRPr>
            </a:lvl5pPr>
          </a:lstStyle>
          <a:p>
            <a:pPr lvl="0"/>
            <a:r>
              <a:rPr lang="en-US" dirty="0" err="1"/>
              <a:t>Sed</a:t>
            </a:r>
            <a:r>
              <a:rPr lang="en-US" dirty="0"/>
              <a:t> </a:t>
            </a:r>
            <a:r>
              <a:rPr lang="en-US" dirty="0" err="1"/>
              <a:t>Ut</a:t>
            </a:r>
            <a:r>
              <a:rPr lang="en-US" dirty="0"/>
              <a:t> </a:t>
            </a:r>
            <a:r>
              <a:rPr lang="en-US" dirty="0" err="1"/>
              <a:t>Perspiciatis</a:t>
            </a:r>
            <a:endParaRPr lang="en-US" dirty="0"/>
          </a:p>
          <a:p>
            <a:pPr lvl="1"/>
            <a:r>
              <a:rPr lang="en-US" dirty="0" err="1"/>
              <a:t>Natus</a:t>
            </a:r>
            <a:r>
              <a:rPr lang="en-US" dirty="0"/>
              <a:t> error sit </a:t>
            </a:r>
            <a:r>
              <a:rPr lang="en-US" dirty="0" err="1"/>
              <a:t>voluptatem</a:t>
            </a:r>
            <a:endParaRPr lang="en-US" dirty="0"/>
          </a:p>
          <a:p>
            <a:pPr lvl="2"/>
            <a:r>
              <a:rPr lang="en-US" dirty="0"/>
              <a:t>Rem </a:t>
            </a:r>
            <a:r>
              <a:rPr lang="en-US" dirty="0" err="1"/>
              <a:t>aperiam</a:t>
            </a:r>
            <a:r>
              <a:rPr lang="en-US" dirty="0"/>
              <a:t>, </a:t>
            </a:r>
            <a:r>
              <a:rPr lang="en-US" dirty="0" err="1"/>
              <a:t>eaque</a:t>
            </a:r>
            <a:r>
              <a:rPr lang="en-US" dirty="0"/>
              <a:t> </a:t>
            </a:r>
            <a:r>
              <a:rPr lang="en-US" dirty="0" err="1"/>
              <a:t>ipsa</a:t>
            </a:r>
            <a:r>
              <a:rPr lang="en-US" dirty="0"/>
              <a:t> quae</a:t>
            </a:r>
          </a:p>
        </p:txBody>
      </p:sp>
      <p:sp>
        <p:nvSpPr>
          <p:cNvPr id="18" name="Slide Number Placeholder 7"/>
          <p:cNvSpPr>
            <a:spLocks noGrp="1"/>
          </p:cNvSpPr>
          <p:nvPr>
            <p:ph type="sldNum" sz="quarter" idx="4"/>
          </p:nvPr>
        </p:nvSpPr>
        <p:spPr>
          <a:xfrm>
            <a:off x="6644640" y="35438"/>
            <a:ext cx="2133600" cy="273844"/>
          </a:xfrm>
          <a:prstGeom prst="rect">
            <a:avLst/>
          </a:prstGeom>
        </p:spPr>
        <p:txBody>
          <a:bodyPr vert="horz" lIns="91440" tIns="45720" rIns="91440" bIns="45720" rtlCol="0" anchor="ctr"/>
          <a:lstStyle>
            <a:lvl1pPr algn="r">
              <a:defRPr sz="900">
                <a:solidFill>
                  <a:schemeClr val="bg1"/>
                </a:solidFill>
              </a:defRPr>
            </a:lvl1pPr>
          </a:lstStyle>
          <a:p>
            <a:fld id="{CD63AB1A-A87F-0040-B7CC-4FE21E3B285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40904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ext Placeholder 26"/>
          <p:cNvSpPr>
            <a:spLocks noGrp="1"/>
          </p:cNvSpPr>
          <p:nvPr>
            <p:ph type="body" sz="quarter" idx="13" hasCustomPrompt="1"/>
          </p:nvPr>
        </p:nvSpPr>
        <p:spPr>
          <a:xfrm>
            <a:off x="948476" y="663835"/>
            <a:ext cx="7234102" cy="266684"/>
          </a:xfrm>
          <a:prstGeom prst="rect">
            <a:avLst/>
          </a:prstGeom>
        </p:spPr>
        <p:txBody>
          <a:bodyPr vert="horz"/>
          <a:lstStyle>
            <a:lvl1pPr marL="0" indent="0">
              <a:buNone/>
              <a:defRPr sz="1350" b="1" i="0" baseline="0"/>
            </a:lvl1pPr>
          </a:lstStyle>
          <a:p>
            <a:pPr lvl="0"/>
            <a:r>
              <a:rPr lang="en-US" dirty="0"/>
              <a:t>Title of Slide</a:t>
            </a:r>
          </a:p>
        </p:txBody>
      </p:sp>
      <p:sp>
        <p:nvSpPr>
          <p:cNvPr id="8" name="Text Placeholder 26"/>
          <p:cNvSpPr>
            <a:spLocks noGrp="1"/>
          </p:cNvSpPr>
          <p:nvPr>
            <p:ph type="body" sz="quarter" idx="14" hasCustomPrompt="1"/>
          </p:nvPr>
        </p:nvSpPr>
        <p:spPr>
          <a:xfrm>
            <a:off x="948720" y="875446"/>
            <a:ext cx="7233858" cy="304189"/>
          </a:xfrm>
          <a:prstGeom prst="rect">
            <a:avLst/>
          </a:prstGeom>
        </p:spPr>
        <p:txBody>
          <a:bodyPr vert="horz"/>
          <a:lstStyle>
            <a:lvl1pPr marL="0" indent="0">
              <a:buNone/>
              <a:defRPr sz="900" baseline="0"/>
            </a:lvl1pPr>
          </a:lstStyle>
          <a:p>
            <a:pPr lvl="0"/>
            <a:r>
              <a:rPr lang="en-US" dirty="0"/>
              <a:t>Subtitle of Slide</a:t>
            </a:r>
          </a:p>
        </p:txBody>
      </p:sp>
      <p:sp>
        <p:nvSpPr>
          <p:cNvPr id="4" name="Text Placeholder 3"/>
          <p:cNvSpPr>
            <a:spLocks noGrp="1"/>
          </p:cNvSpPr>
          <p:nvPr>
            <p:ph type="body" sz="quarter" idx="15" hasCustomPrompt="1"/>
          </p:nvPr>
        </p:nvSpPr>
        <p:spPr>
          <a:xfrm>
            <a:off x="948476" y="1326356"/>
            <a:ext cx="7234102" cy="3101579"/>
          </a:xfrm>
          <a:prstGeom prst="rect">
            <a:avLst/>
          </a:prstGeom>
        </p:spPr>
        <p:txBody>
          <a:bodyPr vert="horz"/>
          <a:lstStyle>
            <a:lvl1pPr marL="129779" indent="-129779">
              <a:defRPr sz="1350">
                <a:solidFill>
                  <a:schemeClr val="tx2"/>
                </a:solidFill>
              </a:defRPr>
            </a:lvl1pPr>
            <a:lvl2pPr marL="517922" indent="-175022">
              <a:defRPr sz="1350">
                <a:solidFill>
                  <a:schemeClr val="tx2"/>
                </a:solidFill>
              </a:defRPr>
            </a:lvl2pPr>
            <a:lvl3pPr marL="815579" indent="-129779">
              <a:defRPr sz="1350">
                <a:solidFill>
                  <a:schemeClr val="tx2"/>
                </a:solidFill>
              </a:defRPr>
            </a:lvl3pPr>
            <a:lvl4pPr marL="1200150" indent="-171450">
              <a:defRPr sz="1350">
                <a:solidFill>
                  <a:schemeClr val="tx2"/>
                </a:solidFill>
              </a:defRPr>
            </a:lvl4pPr>
            <a:lvl5pPr>
              <a:defRPr sz="1350">
                <a:solidFill>
                  <a:schemeClr val="tx2"/>
                </a:solidFill>
              </a:defRPr>
            </a:lvl5pPr>
          </a:lstStyle>
          <a:p>
            <a:pPr lvl="0"/>
            <a:r>
              <a:rPr lang="en-US" dirty="0"/>
              <a:t>Set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endParaRPr lang="en-US" dirty="0"/>
          </a:p>
        </p:txBody>
      </p:sp>
      <p:sp>
        <p:nvSpPr>
          <p:cNvPr id="11" name="Slide Number Placeholder 7"/>
          <p:cNvSpPr>
            <a:spLocks noGrp="1"/>
          </p:cNvSpPr>
          <p:nvPr>
            <p:ph type="sldNum" sz="quarter" idx="4"/>
          </p:nvPr>
        </p:nvSpPr>
        <p:spPr>
          <a:xfrm>
            <a:off x="6644640" y="35438"/>
            <a:ext cx="2133600" cy="273844"/>
          </a:xfrm>
          <a:prstGeom prst="rect">
            <a:avLst/>
          </a:prstGeom>
        </p:spPr>
        <p:txBody>
          <a:bodyPr vert="horz" lIns="91440" tIns="45720" rIns="91440" bIns="45720" rtlCol="0" anchor="ctr"/>
          <a:lstStyle>
            <a:lvl1pPr algn="r">
              <a:defRPr sz="900">
                <a:solidFill>
                  <a:schemeClr val="bg1"/>
                </a:solidFill>
              </a:defRPr>
            </a:lvl1pPr>
          </a:lstStyle>
          <a:p>
            <a:fld id="{CD63AB1A-A87F-0040-B7CC-4FE21E3B285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99894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x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7982" y="223044"/>
            <a:ext cx="4231218" cy="686225"/>
          </a:xfrm>
        </p:spPr>
        <p:txBody>
          <a:bodyPr/>
          <a:lstStyle>
            <a:lvl1pPr>
              <a:defRPr/>
            </a:lvl1pPr>
          </a:lstStyle>
          <a:p>
            <a:r>
              <a:rPr lang="en-US" dirty="0"/>
              <a:t>Title</a:t>
            </a:r>
            <a:endParaRPr lang="de-DE" dirty="0"/>
          </a:p>
        </p:txBody>
      </p:sp>
      <p:sp>
        <p:nvSpPr>
          <p:cNvPr id="4" name="Date Placeholder 3"/>
          <p:cNvSpPr>
            <a:spLocks noGrp="1"/>
          </p:cNvSpPr>
          <p:nvPr>
            <p:ph type="dt" sz="half" idx="10"/>
          </p:nvPr>
        </p:nvSpPr>
        <p:spPr>
          <a:xfrm>
            <a:off x="1136053" y="4862305"/>
            <a:ext cx="3086100" cy="135000"/>
          </a:xfrm>
          <a:prstGeom prst="rect">
            <a:avLst/>
          </a:prstGeom>
        </p:spPr>
        <p:txBody>
          <a:bodyPr/>
          <a:lstStyle/>
          <a:p>
            <a:fld id="{E703C47A-2488-416B-89DF-02DC664DA84B}" type="datetime1">
              <a:rPr lang="nl-NL" smtClean="0"/>
              <a:t>7-12-2020</a:t>
            </a:fld>
            <a:endParaRPr lang="de-DE"/>
          </a:p>
        </p:txBody>
      </p:sp>
      <p:sp>
        <p:nvSpPr>
          <p:cNvPr id="5" name="Footer Placeholder 4"/>
          <p:cNvSpPr>
            <a:spLocks noGrp="1"/>
          </p:cNvSpPr>
          <p:nvPr>
            <p:ph type="ftr" sz="quarter" idx="11"/>
          </p:nvPr>
        </p:nvSpPr>
        <p:spPr>
          <a:xfrm>
            <a:off x="1136053" y="4700588"/>
            <a:ext cx="4500000" cy="135000"/>
          </a:xfrm>
          <a:prstGeom prst="rect">
            <a:avLst/>
          </a:prstGeom>
        </p:spPr>
        <p:txBody>
          <a:bodyPr/>
          <a:lstStyle/>
          <a:p>
            <a:r>
              <a:rPr lang="en-US" dirty="0"/>
              <a:t>Title (change with Header &amp; footer button)</a:t>
            </a:r>
            <a:endParaRPr lang="de-DE"/>
          </a:p>
        </p:txBody>
      </p:sp>
      <p:sp>
        <p:nvSpPr>
          <p:cNvPr id="6" name="Slide Number Placeholder 5"/>
          <p:cNvSpPr>
            <a:spLocks noGrp="1"/>
          </p:cNvSpPr>
          <p:nvPr>
            <p:ph type="sldNum" sz="quarter" idx="12"/>
          </p:nvPr>
        </p:nvSpPr>
        <p:spPr/>
        <p:txBody>
          <a:bodyPr/>
          <a:lstStyle/>
          <a:p>
            <a:fld id="{B837C794-9836-4BB8-B517-A3E588757FD1}" type="slidenum">
              <a:rPr lang="de-DE" smtClean="0"/>
              <a:t>‹#›</a:t>
            </a:fld>
            <a:endParaRPr lang="de-DE"/>
          </a:p>
        </p:txBody>
      </p:sp>
      <p:sp>
        <p:nvSpPr>
          <p:cNvPr id="9" name="Text Placeholder 8"/>
          <p:cNvSpPr>
            <a:spLocks noGrp="1"/>
          </p:cNvSpPr>
          <p:nvPr>
            <p:ph type="body" sz="quarter" idx="13"/>
          </p:nvPr>
        </p:nvSpPr>
        <p:spPr>
          <a:xfrm>
            <a:off x="797982" y="1503485"/>
            <a:ext cx="4231218" cy="3031498"/>
          </a:xfrm>
        </p:spPr>
        <p:txBody>
          <a:bodyPr/>
          <a:lstStyle>
            <a:lvl1pPr marL="0" indent="0">
              <a:lnSpc>
                <a:spcPts val="1950"/>
              </a:lnSpc>
              <a:spcBef>
                <a:spcPts val="0"/>
              </a:spcBef>
              <a:buNone/>
              <a:defRPr sz="1350" b="0"/>
            </a:lvl1pPr>
            <a:lvl2pPr marL="204788" indent="-204788">
              <a:lnSpc>
                <a:spcPts val="1950"/>
              </a:lnSpc>
              <a:spcBef>
                <a:spcPts val="0"/>
              </a:spcBef>
              <a:buFont typeface="+mj-lt"/>
              <a:buAutoNum type="arabicPeriod"/>
              <a:defRPr sz="1350"/>
            </a:lvl2pPr>
            <a:lvl3pPr marL="402431" indent="-128588">
              <a:lnSpc>
                <a:spcPts val="1950"/>
              </a:lnSpc>
              <a:spcBef>
                <a:spcPts val="0"/>
              </a:spcBef>
              <a:defRPr sz="1350"/>
            </a:lvl3pPr>
            <a:lvl4pPr marL="540544" indent="-128588">
              <a:lnSpc>
                <a:spcPts val="1950"/>
              </a:lnSpc>
              <a:spcBef>
                <a:spcPts val="0"/>
              </a:spcBef>
              <a:tabLst/>
              <a:defRPr sz="1350"/>
            </a:lvl4pPr>
            <a:lvl5pPr marL="672704" indent="-128588">
              <a:lnSpc>
                <a:spcPts val="1950"/>
              </a:lnSpc>
              <a:spcBef>
                <a:spcPts val="0"/>
              </a:spcBef>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8" name="Straight Connector 7"/>
          <p:cNvCxnSpPr/>
          <p:nvPr userDrawn="1"/>
        </p:nvCxnSpPr>
        <p:spPr>
          <a:xfrm>
            <a:off x="453477" y="4609862"/>
            <a:ext cx="4572000" cy="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4"/>
          </p:nvPr>
        </p:nvSpPr>
        <p:spPr>
          <a:xfrm>
            <a:off x="5486400" y="0"/>
            <a:ext cx="3657600" cy="5143500"/>
          </a:xfrm>
          <a:solidFill>
            <a:schemeClr val="bg1">
              <a:lumMod val="85000"/>
            </a:schemeClr>
          </a:solidFill>
        </p:spPr>
        <p:txBody>
          <a:bodyPr/>
          <a:lstStyle>
            <a:lvl1pPr marL="0" indent="0">
              <a:buFontTx/>
              <a:buNone/>
              <a:defRPr/>
            </a:lvl1pPr>
          </a:lstStyle>
          <a:p>
            <a:r>
              <a:rPr lang="en-US" dirty="0"/>
              <a:t>Drag picture to placeholder or click icon to add</a:t>
            </a:r>
            <a:endParaRPr lang="de-DE" dirty="0"/>
          </a:p>
        </p:txBody>
      </p:sp>
    </p:spTree>
    <p:extLst>
      <p:ext uri="{BB962C8B-B14F-4D97-AF65-F5344CB8AC3E}">
        <p14:creationId xmlns:p14="http://schemas.microsoft.com/office/powerpoint/2010/main" val="124908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6549530"/>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748005482"/>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FFCD0F-6FD7-423A-A678-0AA8290E11CF}" type="datetimeFigureOut">
              <a:rPr lang="de-DE" smtClean="0"/>
              <a:pPr/>
              <a:t>07.12.2020</a:t>
            </a:fld>
            <a:endParaRPr lang="de-DE"/>
          </a:p>
        </p:txBody>
      </p:sp>
      <p:sp>
        <p:nvSpPr>
          <p:cNvPr id="4" name="Footer Placeholder 3"/>
          <p:cNvSpPr>
            <a:spLocks noGrp="1"/>
          </p:cNvSpPr>
          <p:nvPr>
            <p:ph type="ftr" sz="quarter" idx="11"/>
          </p:nvPr>
        </p:nvSpPr>
        <p:spPr/>
        <p:txBody>
          <a:bodyPr/>
          <a:lstStyle/>
          <a:p>
            <a:endParaRPr lang="de-DE"/>
          </a:p>
        </p:txBody>
      </p:sp>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Tree>
    <p:extLst>
      <p:ext uri="{BB962C8B-B14F-4D97-AF65-F5344CB8AC3E}">
        <p14:creationId xmlns:p14="http://schemas.microsoft.com/office/powerpoint/2010/main" val="226159641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fld id="{37FFCD0F-6FD7-423A-A678-0AA8290E11CF}" type="datetimeFigureOut">
              <a:rPr lang="de-DE" smtClean="0"/>
              <a:pPr/>
              <a:t>07.12.2020</a:t>
            </a:fld>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Tree>
    <p:extLst>
      <p:ext uri="{BB962C8B-B14F-4D97-AF65-F5344CB8AC3E}">
        <p14:creationId xmlns:p14="http://schemas.microsoft.com/office/powerpoint/2010/main" val="912449815"/>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79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07.12.2020</a:t>
            </a:fld>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ext uri="{BB962C8B-B14F-4D97-AF65-F5344CB8AC3E}">
        <p14:creationId xmlns:p14="http://schemas.microsoft.com/office/powerpoint/2010/main" val="2267410470"/>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37FFCD0F-6FD7-423A-A678-0AA8290E11CF}" type="datetimeFigureOut">
              <a:rPr lang="de-DE" smtClean="0"/>
              <a:pPr/>
              <a:t>07.12.2020</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470547257"/>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fld id="{37FFCD0F-6FD7-423A-A678-0AA8290E11CF}" type="datetimeFigureOut">
              <a:rPr lang="de-DE" smtClean="0"/>
              <a:pPr/>
              <a:t>07.12.2020</a:t>
            </a:fld>
            <a:endParaRPr lang="de-DE"/>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408749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 id="2147483892" r:id="rId18"/>
    <p:sldLayoutId id="2147483893" r:id="rId19"/>
    <p:sldLayoutId id="2147483894" r:id="rId20"/>
    <p:sldLayoutId id="2147483895" r:id="rId21"/>
    <p:sldLayoutId id="2147483896" r:id="rId22"/>
    <p:sldLayoutId id="2147483897" r:id="rId23"/>
    <p:sldLayoutId id="2147483898" r:id="rId24"/>
    <p:sldLayoutId id="2147483899" r:id="rId25"/>
    <p:sldLayoutId id="2147483900" r:id="rId26"/>
    <p:sldLayoutId id="2147483901" r:id="rId27"/>
    <p:sldLayoutId id="2147483902" r:id="rId28"/>
    <p:sldLayoutId id="2147483904" r:id="rId29"/>
    <p:sldLayoutId id="2147483905" r:id="rId30"/>
    <p:sldLayoutId id="2147483906" r:id="rId31"/>
    <p:sldLayoutId id="2147483910" r:id="rId32"/>
    <p:sldLayoutId id="2147483911" r:id="rId33"/>
  </p:sldLayoutIdLst>
  <p:hf sldNum="0" hdr="0"/>
  <p:txStyles>
    <p:title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hyperlink" Target="https://app.statdx.com/" TargetMode="External"/><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hyperlink" Target="https://app.statdx.com/" TargetMode="External"/><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hyperlink" Target="https://app.statdx.com/" TargetMode="External"/><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hyperlink" Target="https://app.statdx.com/redeem" TargetMode="External"/><Relationship Id="rId2" Type="http://schemas.openxmlformats.org/officeDocument/2006/relationships/image" Target="../media/image13.png"/><Relationship Id="rId1" Type="http://schemas.openxmlformats.org/officeDocument/2006/relationships/slideLayout" Target="../slideLayouts/slideLayout2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s://service.elsevier.com/app/home/supporthub/statdx/" TargetMode="External"/><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hyperlink" Target="https://www.statdx.com/video/" TargetMode="Externa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311EF2-D673-4125-A5D8-48A45AAC2C6A}"/>
              </a:ext>
            </a:extLst>
          </p:cNvPr>
          <p:cNvPicPr>
            <a:picLocks noChangeAspect="1"/>
          </p:cNvPicPr>
          <p:nvPr/>
        </p:nvPicPr>
        <p:blipFill rotWithShape="1">
          <a:blip r:embed="rId3"/>
          <a:srcRect l="567" t="3402" r="276" b="4682"/>
          <a:stretch/>
        </p:blipFill>
        <p:spPr>
          <a:xfrm>
            <a:off x="1031552" y="77775"/>
            <a:ext cx="7080895" cy="5065725"/>
          </a:xfrm>
          <a:prstGeom prst="rect">
            <a:avLst/>
          </a:prstGeom>
        </p:spPr>
      </p:pic>
    </p:spTree>
    <p:extLst>
      <p:ext uri="{BB962C8B-B14F-4D97-AF65-F5344CB8AC3E}">
        <p14:creationId xmlns:p14="http://schemas.microsoft.com/office/powerpoint/2010/main" val="291963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C74825-8E01-450F-82F6-61F658CA2814}"/>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2FC5F040-47E3-412B-9DF6-60EC7E28C554}"/>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CB0E90BB-D57D-4C2A-B654-3470EDCF920C}"/>
              </a:ext>
            </a:extLst>
          </p:cNvPr>
          <p:cNvSpPr>
            <a:spLocks noGrp="1"/>
          </p:cNvSpPr>
          <p:nvPr>
            <p:ph type="body" sz="quarter" idx="15"/>
          </p:nvPr>
        </p:nvSpPr>
        <p:spPr/>
        <p:txBody>
          <a:bodyPr/>
          <a:lstStyle/>
          <a:p>
            <a:endParaRPr lang="en-US"/>
          </a:p>
        </p:txBody>
      </p:sp>
      <p:pic>
        <p:nvPicPr>
          <p:cNvPr id="5" name="Picture 4">
            <a:extLst>
              <a:ext uri="{FF2B5EF4-FFF2-40B4-BE49-F238E27FC236}">
                <a16:creationId xmlns:a16="http://schemas.microsoft.com/office/drawing/2014/main" id="{4A2071D9-0B6C-4F44-85DF-BDC564FF1459}"/>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896BB040-6F03-4430-B258-AC0027E5CCB7}"/>
              </a:ext>
            </a:extLst>
          </p:cNvPr>
          <p:cNvSpPr txBox="1"/>
          <p:nvPr/>
        </p:nvSpPr>
        <p:spPr>
          <a:xfrm>
            <a:off x="5874915" y="1446319"/>
            <a:ext cx="2404241" cy="923330"/>
          </a:xfrm>
          <a:prstGeom prst="rect">
            <a:avLst/>
          </a:prstGeom>
          <a:noFill/>
        </p:spPr>
        <p:txBody>
          <a:bodyPr wrap="square" rtlCol="0">
            <a:spAutoFit/>
          </a:bodyPr>
          <a:lstStyle/>
          <a:p>
            <a:r>
              <a:rPr lang="tr-TR" dirty="0">
                <a:highlight>
                  <a:srgbClr val="FFFF00"/>
                </a:highlight>
              </a:rPr>
              <a:t>Tipik ve değişken hasta vakalarını inceleyin.</a:t>
            </a:r>
            <a:endParaRPr lang="en-US" b="1" dirty="0">
              <a:highlight>
                <a:srgbClr val="FFFF00"/>
              </a:highlight>
            </a:endParaRPr>
          </a:p>
        </p:txBody>
      </p:sp>
      <p:sp>
        <p:nvSpPr>
          <p:cNvPr id="8" name="Rectangle 7">
            <a:extLst>
              <a:ext uri="{FF2B5EF4-FFF2-40B4-BE49-F238E27FC236}">
                <a16:creationId xmlns:a16="http://schemas.microsoft.com/office/drawing/2014/main" id="{D570E35F-A0FE-478A-A1B6-3687C6B86C8E}"/>
              </a:ext>
            </a:extLst>
          </p:cNvPr>
          <p:cNvSpPr/>
          <p:nvPr/>
        </p:nvSpPr>
        <p:spPr>
          <a:xfrm>
            <a:off x="367552" y="1142130"/>
            <a:ext cx="4069977" cy="304189"/>
          </a:xfrm>
          <a:prstGeom prst="rect">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0AFD647-A4FA-47DC-A667-6A852B5AE24E}"/>
              </a:ext>
            </a:extLst>
          </p:cNvPr>
          <p:cNvSpPr/>
          <p:nvPr/>
        </p:nvSpPr>
        <p:spPr>
          <a:xfrm>
            <a:off x="708464" y="4001370"/>
            <a:ext cx="3729066" cy="266684"/>
          </a:xfrm>
          <a:prstGeom prst="rect">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02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F776EC-8DE7-4FB7-A18F-C132D4FEF86F}"/>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28431201-39F3-49D1-9DFB-5D3B2825D433}"/>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A8DFD8F7-6E22-47A4-9057-E5AB56BB4628}"/>
              </a:ext>
            </a:extLst>
          </p:cNvPr>
          <p:cNvSpPr>
            <a:spLocks noGrp="1"/>
          </p:cNvSpPr>
          <p:nvPr>
            <p:ph type="body" sz="quarter" idx="15"/>
          </p:nvPr>
        </p:nvSpPr>
        <p:spPr/>
        <p:txBody>
          <a:bodyPr/>
          <a:lstStyle/>
          <a:p>
            <a:endParaRPr lang="en-US"/>
          </a:p>
        </p:txBody>
      </p:sp>
      <p:pic>
        <p:nvPicPr>
          <p:cNvPr id="5" name="Picture 4">
            <a:extLst>
              <a:ext uri="{FF2B5EF4-FFF2-40B4-BE49-F238E27FC236}">
                <a16:creationId xmlns:a16="http://schemas.microsoft.com/office/drawing/2014/main" id="{976CD30D-1697-48BE-9694-CE2F95BA943F}"/>
              </a:ext>
            </a:extLst>
          </p:cNvPr>
          <p:cNvPicPr>
            <a:picLocks noChangeAspect="1"/>
          </p:cNvPicPr>
          <p:nvPr/>
        </p:nvPicPr>
        <p:blipFill>
          <a:blip r:embed="rId3"/>
          <a:stretch>
            <a:fillRect/>
          </a:stretch>
        </p:blipFill>
        <p:spPr>
          <a:xfrm>
            <a:off x="0" y="12938"/>
            <a:ext cx="9144000" cy="5143500"/>
          </a:xfrm>
          <a:prstGeom prst="rect">
            <a:avLst/>
          </a:prstGeom>
        </p:spPr>
      </p:pic>
      <p:sp>
        <p:nvSpPr>
          <p:cNvPr id="6" name="TextBox 5">
            <a:extLst>
              <a:ext uri="{FF2B5EF4-FFF2-40B4-BE49-F238E27FC236}">
                <a16:creationId xmlns:a16="http://schemas.microsoft.com/office/drawing/2014/main" id="{4EDD75C0-008E-4D00-AFD0-25F3900AB675}"/>
              </a:ext>
            </a:extLst>
          </p:cNvPr>
          <p:cNvSpPr txBox="1"/>
          <p:nvPr/>
        </p:nvSpPr>
        <p:spPr>
          <a:xfrm>
            <a:off x="4374777" y="442744"/>
            <a:ext cx="2633392" cy="923330"/>
          </a:xfrm>
          <a:prstGeom prst="rect">
            <a:avLst/>
          </a:prstGeom>
          <a:noFill/>
        </p:spPr>
        <p:txBody>
          <a:bodyPr wrap="square" rtlCol="0">
            <a:spAutoFit/>
          </a:bodyPr>
          <a:lstStyle/>
          <a:p>
            <a:r>
              <a:rPr lang="tr-TR" dirty="0">
                <a:highlight>
                  <a:srgbClr val="FFFF00"/>
                </a:highlight>
              </a:rPr>
              <a:t>Temel rehber bilgiler ile Ayırıcı Tanılara genel bakış</a:t>
            </a:r>
            <a:endParaRPr lang="en-US" b="1" dirty="0">
              <a:highlight>
                <a:srgbClr val="FFFF00"/>
              </a:highlight>
            </a:endParaRPr>
          </a:p>
        </p:txBody>
      </p:sp>
      <p:sp>
        <p:nvSpPr>
          <p:cNvPr id="7" name="Rectangle 6">
            <a:extLst>
              <a:ext uri="{FF2B5EF4-FFF2-40B4-BE49-F238E27FC236}">
                <a16:creationId xmlns:a16="http://schemas.microsoft.com/office/drawing/2014/main" id="{8902AFC2-048F-40D1-B637-6D0F130A46F6}"/>
              </a:ext>
            </a:extLst>
          </p:cNvPr>
          <p:cNvSpPr/>
          <p:nvPr/>
        </p:nvSpPr>
        <p:spPr>
          <a:xfrm>
            <a:off x="412377" y="1142130"/>
            <a:ext cx="3962400" cy="304189"/>
          </a:xfrm>
          <a:prstGeom prst="rect">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D0275B6-DA60-4226-AAB3-21C2869BDCBB}"/>
              </a:ext>
            </a:extLst>
          </p:cNvPr>
          <p:cNvSpPr/>
          <p:nvPr/>
        </p:nvSpPr>
        <p:spPr>
          <a:xfrm>
            <a:off x="681318" y="3862942"/>
            <a:ext cx="3693459" cy="318670"/>
          </a:xfrm>
          <a:prstGeom prst="rect">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994F99-88B3-47A7-BC0F-A0ADC4073D84}"/>
              </a:ext>
            </a:extLst>
          </p:cNvPr>
          <p:cNvSpPr/>
          <p:nvPr/>
        </p:nvSpPr>
        <p:spPr>
          <a:xfrm>
            <a:off x="4545815" y="1458254"/>
            <a:ext cx="2196353" cy="246323"/>
          </a:xfrm>
          <a:prstGeom prst="rect">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23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18E9B6-828C-4D82-B52B-3B930D0BBD62}"/>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6FD7A936-3E61-410E-B207-387BA15A0A8B}"/>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8F4AE001-0069-4D6D-93CC-46CE9F71E636}"/>
              </a:ext>
            </a:extLst>
          </p:cNvPr>
          <p:cNvSpPr>
            <a:spLocks noGrp="1"/>
          </p:cNvSpPr>
          <p:nvPr>
            <p:ph type="body" sz="quarter" idx="15"/>
          </p:nvPr>
        </p:nvSpPr>
        <p:spPr/>
        <p:txBody>
          <a:bodyPr/>
          <a:lstStyle/>
          <a:p>
            <a:endParaRPr lang="en-US"/>
          </a:p>
        </p:txBody>
      </p:sp>
      <p:pic>
        <p:nvPicPr>
          <p:cNvPr id="5" name="Picture 4">
            <a:extLst>
              <a:ext uri="{FF2B5EF4-FFF2-40B4-BE49-F238E27FC236}">
                <a16:creationId xmlns:a16="http://schemas.microsoft.com/office/drawing/2014/main" id="{D49A2004-1F95-449D-89A4-52636534A168}"/>
              </a:ext>
            </a:extLst>
          </p:cNvPr>
          <p:cNvPicPr>
            <a:picLocks noChangeAspect="1"/>
          </p:cNvPicPr>
          <p:nvPr/>
        </p:nvPicPr>
        <p:blipFill>
          <a:blip r:embed="rId2"/>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62440D6-BD94-4EB0-8961-AD84102B780A}"/>
              </a:ext>
            </a:extLst>
          </p:cNvPr>
          <p:cNvSpPr txBox="1"/>
          <p:nvPr/>
        </p:nvSpPr>
        <p:spPr>
          <a:xfrm>
            <a:off x="6490366" y="1971585"/>
            <a:ext cx="2404241" cy="1200329"/>
          </a:xfrm>
          <a:prstGeom prst="rect">
            <a:avLst/>
          </a:prstGeom>
          <a:noFill/>
        </p:spPr>
        <p:txBody>
          <a:bodyPr wrap="square" rtlCol="0">
            <a:spAutoFit/>
          </a:bodyPr>
          <a:lstStyle/>
          <a:p>
            <a:r>
              <a:rPr lang="tr-TR" dirty="0">
                <a:highlight>
                  <a:srgbClr val="FFFF00"/>
                </a:highlight>
              </a:rPr>
              <a:t>İmajları tam ekran  görüntüleyin ve sunum </a:t>
            </a:r>
            <a:r>
              <a:rPr lang="tr-TR" dirty="0" err="1">
                <a:highlight>
                  <a:srgbClr val="FFFF00"/>
                </a:highlight>
              </a:rPr>
              <a:t>slaytına</a:t>
            </a:r>
            <a:r>
              <a:rPr lang="tr-TR" dirty="0">
                <a:highlight>
                  <a:srgbClr val="FFFF00"/>
                </a:highlight>
              </a:rPr>
              <a:t> indirin.</a:t>
            </a:r>
            <a:endParaRPr lang="en-US" b="1" dirty="0">
              <a:highlight>
                <a:srgbClr val="FFFF00"/>
              </a:highlight>
            </a:endParaRPr>
          </a:p>
        </p:txBody>
      </p:sp>
      <p:sp>
        <p:nvSpPr>
          <p:cNvPr id="7" name="Rectangle 6">
            <a:extLst>
              <a:ext uri="{FF2B5EF4-FFF2-40B4-BE49-F238E27FC236}">
                <a16:creationId xmlns:a16="http://schemas.microsoft.com/office/drawing/2014/main" id="{4A5DB1C2-4268-491A-9002-7BFB3E7A9778}"/>
              </a:ext>
            </a:extLst>
          </p:cNvPr>
          <p:cNvSpPr/>
          <p:nvPr/>
        </p:nvSpPr>
        <p:spPr>
          <a:xfrm>
            <a:off x="3407275" y="3648635"/>
            <a:ext cx="3818277" cy="686117"/>
          </a:xfrm>
          <a:prstGeom prst="rect">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97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2CF6F-9E69-4510-AD61-2CB8967BF414}"/>
              </a:ext>
            </a:extLst>
          </p:cNvPr>
          <p:cNvSpPr>
            <a:spLocks noGrp="1"/>
          </p:cNvSpPr>
          <p:nvPr>
            <p:ph type="title"/>
          </p:nvPr>
        </p:nvSpPr>
        <p:spPr>
          <a:xfrm>
            <a:off x="576000" y="372036"/>
            <a:ext cx="7991738" cy="462759"/>
          </a:xfrm>
        </p:spPr>
        <p:txBody>
          <a:bodyPr/>
          <a:lstStyle/>
          <a:p>
            <a:r>
              <a:rPr lang="tr-TR" sz="2400" dirty="0"/>
              <a:t>Radyolojide </a:t>
            </a:r>
            <a:r>
              <a:rPr lang="tr-TR" sz="2400" dirty="0" err="1"/>
              <a:t>STATdx’in</a:t>
            </a:r>
            <a:r>
              <a:rPr lang="tr-TR" sz="2400" dirty="0"/>
              <a:t> katkısı</a:t>
            </a:r>
            <a:r>
              <a:rPr lang="en-US" sz="2400" dirty="0"/>
              <a:t>*</a:t>
            </a:r>
          </a:p>
        </p:txBody>
      </p:sp>
      <p:sp>
        <p:nvSpPr>
          <p:cNvPr id="3" name="Content Placeholder 2">
            <a:extLst>
              <a:ext uri="{FF2B5EF4-FFF2-40B4-BE49-F238E27FC236}">
                <a16:creationId xmlns:a16="http://schemas.microsoft.com/office/drawing/2014/main" id="{FFF94667-2595-498B-B760-FFFF0AA2ABBE}"/>
              </a:ext>
            </a:extLst>
          </p:cNvPr>
          <p:cNvSpPr>
            <a:spLocks noGrp="1"/>
          </p:cNvSpPr>
          <p:nvPr>
            <p:ph idx="1"/>
          </p:nvPr>
        </p:nvSpPr>
        <p:spPr>
          <a:xfrm>
            <a:off x="576000" y="1153857"/>
            <a:ext cx="4498920" cy="3289538"/>
          </a:xfrm>
        </p:spPr>
        <p:txBody>
          <a:bodyPr>
            <a:normAutofit/>
          </a:bodyPr>
          <a:lstStyle/>
          <a:p>
            <a:pPr marL="0" indent="0">
              <a:buNone/>
            </a:pPr>
            <a:r>
              <a:rPr lang="tr-TR" sz="1600" dirty="0" err="1">
                <a:solidFill>
                  <a:srgbClr val="000000"/>
                </a:solidFill>
                <a:latin typeface="Arial" panose="020B0604020202020204" pitchFamily="34" charset="0"/>
              </a:rPr>
              <a:t>STATdx</a:t>
            </a:r>
            <a:r>
              <a:rPr lang="tr-TR" sz="1600" dirty="0">
                <a:solidFill>
                  <a:srgbClr val="000000"/>
                </a:solidFill>
                <a:latin typeface="Arial" panose="020B0604020202020204" pitchFamily="34" charset="0"/>
              </a:rPr>
              <a:t>, tanılama hatalarının azaltılmasına yardımcı olmaktadır ve özellikle nadir veya karmaşık görüntüleme vakalarını teşhis ederken değerlidir.</a:t>
            </a:r>
          </a:p>
          <a:p>
            <a:pPr marL="0" indent="0">
              <a:buNone/>
            </a:pPr>
            <a:r>
              <a:rPr lang="tr-TR" sz="1600" dirty="0">
                <a:solidFill>
                  <a:srgbClr val="000000"/>
                </a:solidFill>
                <a:latin typeface="Arial" panose="020B0604020202020204" pitchFamily="34" charset="0"/>
              </a:rPr>
              <a:t>Doğrudan Karşılaştırmada</a:t>
            </a:r>
            <a:r>
              <a:rPr lang="en-US" sz="1600" dirty="0">
                <a:solidFill>
                  <a:srgbClr val="000000"/>
                </a:solidFill>
                <a:latin typeface="Arial" panose="020B0604020202020204" pitchFamily="34" charset="0"/>
              </a:rPr>
              <a:t>:</a:t>
            </a:r>
          </a:p>
          <a:p>
            <a:pPr>
              <a:buFont typeface="Wingdings" panose="05000000000000000000" pitchFamily="2" charset="2"/>
              <a:buChar char="ü"/>
            </a:pPr>
            <a:r>
              <a:rPr lang="tr-TR" sz="1600" dirty="0" err="1">
                <a:solidFill>
                  <a:srgbClr val="000000"/>
                </a:solidFill>
                <a:latin typeface="Arial" panose="020B0604020202020204" pitchFamily="34" charset="0"/>
              </a:rPr>
              <a:t>STATdx</a:t>
            </a:r>
            <a:r>
              <a:rPr lang="tr-TR" sz="1600" dirty="0">
                <a:solidFill>
                  <a:srgbClr val="000000"/>
                </a:solidFill>
                <a:latin typeface="Arial" panose="020B0604020202020204" pitchFamily="34" charset="0"/>
              </a:rPr>
              <a:t> kullanmak tanılama hatasını% 19 azalttı.</a:t>
            </a:r>
          </a:p>
          <a:p>
            <a:pPr>
              <a:buFont typeface="Wingdings" panose="05000000000000000000" pitchFamily="2" charset="2"/>
              <a:buChar char="ü"/>
            </a:pPr>
            <a:r>
              <a:rPr lang="tr-TR" sz="1600" dirty="0" err="1">
                <a:solidFill>
                  <a:srgbClr val="000000"/>
                </a:solidFill>
                <a:latin typeface="Arial" panose="020B0604020202020204" pitchFamily="34" charset="0"/>
              </a:rPr>
              <a:t>STATdx</a:t>
            </a:r>
            <a:r>
              <a:rPr lang="tr-TR" sz="1600" dirty="0">
                <a:solidFill>
                  <a:srgbClr val="000000"/>
                </a:solidFill>
                <a:latin typeface="Arial" panose="020B0604020202020204" pitchFamily="34" charset="0"/>
              </a:rPr>
              <a:t> kullanan daha yeni radyologlar</a:t>
            </a:r>
            <a:r>
              <a:rPr lang="tr-TR" sz="900" dirty="0">
                <a:solidFill>
                  <a:srgbClr val="000000"/>
                </a:solidFill>
                <a:latin typeface="Arial" panose="020B0604020202020204" pitchFamily="34" charset="0"/>
              </a:rPr>
              <a:t>1</a:t>
            </a:r>
            <a:r>
              <a:rPr lang="tr-TR" sz="1600" dirty="0">
                <a:solidFill>
                  <a:srgbClr val="000000"/>
                </a:solidFill>
                <a:latin typeface="Arial" panose="020B0604020202020204" pitchFamily="34" charset="0"/>
              </a:rPr>
              <a:t> hata oranlarını% 24 azalttı.</a:t>
            </a:r>
          </a:p>
          <a:p>
            <a:pPr>
              <a:buFont typeface="Wingdings" panose="05000000000000000000" pitchFamily="2" charset="2"/>
              <a:buChar char="ü"/>
            </a:pPr>
            <a:r>
              <a:rPr lang="tr-TR" sz="1600" dirty="0">
                <a:solidFill>
                  <a:srgbClr val="000000"/>
                </a:solidFill>
                <a:latin typeface="Arial" panose="020B0604020202020204" pitchFamily="34" charset="0"/>
              </a:rPr>
              <a:t>En zor durum</a:t>
            </a:r>
            <a:r>
              <a:rPr lang="tr-TR" sz="900" dirty="0">
                <a:solidFill>
                  <a:srgbClr val="000000"/>
                </a:solidFill>
                <a:latin typeface="Arial" panose="020B0604020202020204" pitchFamily="34" charset="0"/>
              </a:rPr>
              <a:t>2</a:t>
            </a:r>
            <a:r>
              <a:rPr lang="tr-TR" sz="1600" dirty="0">
                <a:solidFill>
                  <a:srgbClr val="000000"/>
                </a:solidFill>
                <a:latin typeface="Arial" panose="020B0604020202020204" pitchFamily="34" charset="0"/>
              </a:rPr>
              <a:t> için, </a:t>
            </a:r>
            <a:r>
              <a:rPr lang="tr-TR" sz="1600" dirty="0" err="1">
                <a:solidFill>
                  <a:srgbClr val="000000"/>
                </a:solidFill>
                <a:latin typeface="Arial" panose="020B0604020202020204" pitchFamily="34" charset="0"/>
              </a:rPr>
              <a:t>STATdx</a:t>
            </a:r>
            <a:r>
              <a:rPr lang="tr-TR" sz="1600" dirty="0">
                <a:solidFill>
                  <a:srgbClr val="000000"/>
                </a:solidFill>
                <a:latin typeface="Arial" panose="020B0604020202020204" pitchFamily="34" charset="0"/>
              </a:rPr>
              <a:t> kullanmak tanılama hatasını % 37 oranında azaltmıştır.</a:t>
            </a:r>
            <a:endParaRPr lang="en-US" sz="1600" dirty="0">
              <a:solidFill>
                <a:srgbClr val="000000"/>
              </a:solidFill>
              <a:latin typeface="Arial" panose="020B0604020202020204" pitchFamily="34" charset="0"/>
            </a:endParaRPr>
          </a:p>
        </p:txBody>
      </p:sp>
      <p:sp>
        <p:nvSpPr>
          <p:cNvPr id="5" name="Footer Placeholder 4">
            <a:extLst>
              <a:ext uri="{FF2B5EF4-FFF2-40B4-BE49-F238E27FC236}">
                <a16:creationId xmlns:a16="http://schemas.microsoft.com/office/drawing/2014/main" id="{EA8E3EB1-CA73-49E4-B9B1-B5FEB47D6859}"/>
              </a:ext>
            </a:extLst>
          </p:cNvPr>
          <p:cNvSpPr>
            <a:spLocks noGrp="1"/>
          </p:cNvSpPr>
          <p:nvPr>
            <p:ph type="ftr" sz="quarter" idx="11"/>
          </p:nvPr>
        </p:nvSpPr>
        <p:spPr>
          <a:xfrm>
            <a:off x="1044000" y="4359166"/>
            <a:ext cx="4030920" cy="709111"/>
          </a:xfrm>
        </p:spPr>
        <p:txBody>
          <a:bodyPr>
            <a:normAutofit/>
          </a:bodyPr>
          <a:lstStyle/>
          <a:p>
            <a:endParaRPr lang="en-US" dirty="0"/>
          </a:p>
          <a:p>
            <a:r>
              <a:rPr lang="en-US" dirty="0"/>
              <a:t> * </a:t>
            </a:r>
            <a:r>
              <a:rPr lang="tr-TR" dirty="0"/>
              <a:t>RSNA ve ECR konferansları sırasında doğrudan karşılaştırma testlerinde görüldüğü gibi 1-Yeni radyologlar, 5 yıldan az deneyime sahip olanlar olarak tanımlanmaktadır.</a:t>
            </a:r>
          </a:p>
          <a:p>
            <a:r>
              <a:rPr lang="tr-TR" dirty="0"/>
              <a:t> 2-En zor durum </a:t>
            </a:r>
            <a:r>
              <a:rPr lang="tr-TR" dirty="0" err="1"/>
              <a:t>STATdx</a:t>
            </a:r>
            <a:r>
              <a:rPr lang="tr-TR" dirty="0"/>
              <a:t> kullanmayanlar için en düşük puana sahip durum olarak tanımlanır.</a:t>
            </a:r>
            <a:endParaRPr lang="en-US" dirty="0"/>
          </a:p>
        </p:txBody>
      </p:sp>
      <p:pic>
        <p:nvPicPr>
          <p:cNvPr id="8" name="Picture 7">
            <a:extLst>
              <a:ext uri="{FF2B5EF4-FFF2-40B4-BE49-F238E27FC236}">
                <a16:creationId xmlns:a16="http://schemas.microsoft.com/office/drawing/2014/main" id="{A3AE84F3-FE61-4C68-8995-34A14D147575}"/>
              </a:ext>
            </a:extLst>
          </p:cNvPr>
          <p:cNvPicPr>
            <a:picLocks noChangeAspect="1"/>
          </p:cNvPicPr>
          <p:nvPr/>
        </p:nvPicPr>
        <p:blipFill>
          <a:blip r:embed="rId3"/>
          <a:stretch>
            <a:fillRect/>
          </a:stretch>
        </p:blipFill>
        <p:spPr>
          <a:xfrm>
            <a:off x="5316342" y="75221"/>
            <a:ext cx="3526842" cy="4993057"/>
          </a:xfrm>
          <a:prstGeom prst="rect">
            <a:avLst/>
          </a:prstGeom>
          <a:ln>
            <a:solidFill>
              <a:schemeClr val="bg1">
                <a:lumMod val="85000"/>
              </a:schemeClr>
            </a:solidFill>
          </a:ln>
        </p:spPr>
      </p:pic>
    </p:spTree>
    <p:extLst>
      <p:ext uri="{BB962C8B-B14F-4D97-AF65-F5344CB8AC3E}">
        <p14:creationId xmlns:p14="http://schemas.microsoft.com/office/powerpoint/2010/main" val="285718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elsteam.regn.net/sites/braimalib/Shared%20Documents/Wordmarks/Product%20wordmarks/STATdx/STATdx_151_RGB.jpg">
            <a:hlinkClick r:id="rId3"/>
            <a:extLst>
              <a:ext uri="{FF2B5EF4-FFF2-40B4-BE49-F238E27FC236}">
                <a16:creationId xmlns:a16="http://schemas.microsoft.com/office/drawing/2014/main" id="{E711CC37-781F-49BB-ACD8-61CB1C66A5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21" y="540019"/>
            <a:ext cx="1909563" cy="4399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a:extLst>
              <a:ext uri="{FF2B5EF4-FFF2-40B4-BE49-F238E27FC236}">
                <a16:creationId xmlns:a16="http://schemas.microsoft.com/office/drawing/2014/main" id="{8AAF4508-2FD7-4B95-A865-6A729E07F1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2988" y="1885531"/>
            <a:ext cx="1248392" cy="1621046"/>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80D6F272-8B54-4FCE-9722-861EA8C648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4207" y="2417432"/>
            <a:ext cx="1248392" cy="1623848"/>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a:extLst>
              <a:ext uri="{FF2B5EF4-FFF2-40B4-BE49-F238E27FC236}">
                <a16:creationId xmlns:a16="http://schemas.microsoft.com/office/drawing/2014/main" id="{FF53EC23-82A7-4C1F-9000-92475AC8CD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6100" y="2959267"/>
            <a:ext cx="1175997" cy="1511995"/>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etin Yer Tutucusu 2">
            <a:extLst>
              <a:ext uri="{FF2B5EF4-FFF2-40B4-BE49-F238E27FC236}">
                <a16:creationId xmlns:a16="http://schemas.microsoft.com/office/drawing/2014/main" id="{25185CF4-C39D-4930-B9FA-EC8147DF0528}"/>
              </a:ext>
            </a:extLst>
          </p:cNvPr>
          <p:cNvSpPr>
            <a:spLocks noGrp="1"/>
          </p:cNvSpPr>
          <p:nvPr>
            <p:ph type="body" sz="quarter" idx="13"/>
          </p:nvPr>
        </p:nvSpPr>
        <p:spPr>
          <a:xfrm>
            <a:off x="437198" y="1697556"/>
            <a:ext cx="7234102" cy="874194"/>
          </a:xfrm>
        </p:spPr>
        <p:txBody>
          <a:bodyPr>
            <a:normAutofit/>
          </a:bodyPr>
          <a:lstStyle/>
          <a:p>
            <a:r>
              <a:rPr lang="tr-TR" sz="3200" dirty="0"/>
              <a:t> </a:t>
            </a:r>
            <a:r>
              <a:rPr lang="tr-TR" sz="3200" dirty="0">
                <a:solidFill>
                  <a:schemeClr val="bg2">
                    <a:lumMod val="50000"/>
                  </a:schemeClr>
                </a:solidFill>
              </a:rPr>
              <a:t>Teşekkürler</a:t>
            </a:r>
          </a:p>
        </p:txBody>
      </p:sp>
    </p:spTree>
    <p:extLst>
      <p:ext uri="{BB962C8B-B14F-4D97-AF65-F5344CB8AC3E}">
        <p14:creationId xmlns:p14="http://schemas.microsoft.com/office/powerpoint/2010/main" val="187762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1"/>
          <p:cNvSpPr>
            <a:spLocks noGrp="1"/>
          </p:cNvSpPr>
          <p:nvPr>
            <p:ph type="body" sz="quarter" idx="13"/>
          </p:nvPr>
        </p:nvSpPr>
        <p:spPr>
          <a:xfrm>
            <a:off x="582621" y="1157086"/>
            <a:ext cx="7978760" cy="918108"/>
          </a:xfrm>
        </p:spPr>
        <p:txBody>
          <a:bodyPr>
            <a:noAutofit/>
          </a:bodyPr>
          <a:lstStyle/>
          <a:p>
            <a:pPr defTabSz="914378">
              <a:buSzPct val="25000"/>
              <a:defRPr/>
            </a:pPr>
            <a:r>
              <a:rPr lang="tr-TR" sz="2000" b="0" dirty="0" err="1"/>
              <a:t>STATdx</a:t>
            </a:r>
            <a:r>
              <a:rPr lang="tr-TR" sz="2000" b="0" dirty="0"/>
              <a:t>, radyolojinin her alanında tanınmış uzmanların toplu klinik deneyimlerine ve bilgilerine anında erişim sağlayan bir teşhis karar destek sistemidir.</a:t>
            </a:r>
            <a:br>
              <a:rPr lang="en-US" sz="1600" b="0" kern="0" dirty="0">
                <a:solidFill>
                  <a:srgbClr val="53565A"/>
                </a:solidFill>
              </a:rPr>
            </a:br>
            <a:endParaRPr lang="en-US" sz="1600" b="0" kern="0" dirty="0">
              <a:solidFill>
                <a:srgbClr val="53565A"/>
              </a:solidFill>
            </a:endParaRPr>
          </a:p>
        </p:txBody>
      </p:sp>
      <p:sp>
        <p:nvSpPr>
          <p:cNvPr id="4" name="TextBox 3">
            <a:extLst>
              <a:ext uri="{FF2B5EF4-FFF2-40B4-BE49-F238E27FC236}">
                <a16:creationId xmlns:a16="http://schemas.microsoft.com/office/drawing/2014/main" id="{997BB446-FE5D-43F4-8C44-D4BF6A688917}"/>
              </a:ext>
            </a:extLst>
          </p:cNvPr>
          <p:cNvSpPr txBox="1"/>
          <p:nvPr/>
        </p:nvSpPr>
        <p:spPr>
          <a:xfrm>
            <a:off x="582620" y="2075194"/>
            <a:ext cx="5721587" cy="2062103"/>
          </a:xfrm>
          <a:prstGeom prst="rect">
            <a:avLst/>
          </a:prstGeom>
          <a:noFill/>
        </p:spPr>
        <p:txBody>
          <a:bodyPr wrap="square" rtlCol="0">
            <a:spAutoFit/>
          </a:bodyPr>
          <a:lstStyle/>
          <a:p>
            <a:pPr algn="just"/>
            <a:r>
              <a:rPr lang="tr-TR" sz="1600" dirty="0"/>
              <a:t>Kapsam:</a:t>
            </a:r>
            <a:endParaRPr lang="de-DE" sz="1600" dirty="0"/>
          </a:p>
          <a:p>
            <a:pPr marL="742950" lvl="1" indent="-285750" algn="just">
              <a:buClr>
                <a:schemeClr val="tx2"/>
              </a:buClr>
              <a:buFont typeface="Wingdings" panose="05000000000000000000" pitchFamily="2" charset="2"/>
              <a:buChar char="ü"/>
            </a:pPr>
            <a:endParaRPr lang="de-DE" sz="1600" dirty="0"/>
          </a:p>
          <a:p>
            <a:pPr marL="742950" lvl="1" indent="-285750" defTabSz="466725">
              <a:spcBef>
                <a:spcPct val="0"/>
              </a:spcBef>
              <a:buClr>
                <a:schemeClr val="tx2"/>
              </a:buClr>
              <a:buFont typeface="Wingdings" panose="05000000000000000000" pitchFamily="2" charset="2"/>
              <a:buChar char="ü"/>
            </a:pPr>
            <a:r>
              <a:rPr lang="de-DE" sz="1600" b="1" dirty="0"/>
              <a:t>4.000+ </a:t>
            </a:r>
            <a:r>
              <a:rPr lang="tr-TR" sz="1600" dirty="0"/>
              <a:t>genel ve karmaşık teşhis bilgisi</a:t>
            </a:r>
            <a:endParaRPr lang="fr-FR" sz="1600" dirty="0">
              <a:cs typeface="Calibri" panose="020F0502020204030204" pitchFamily="34" charset="0"/>
            </a:endParaRPr>
          </a:p>
          <a:p>
            <a:pPr marL="742950" lvl="1" indent="-285750" defTabSz="466725">
              <a:spcBef>
                <a:spcPct val="0"/>
              </a:spcBef>
              <a:buClr>
                <a:schemeClr val="tx2"/>
              </a:buClr>
              <a:buFont typeface="Wingdings" panose="05000000000000000000" pitchFamily="2" charset="2"/>
              <a:buChar char="ü"/>
            </a:pPr>
            <a:r>
              <a:rPr lang="fr-FR" sz="1600" b="1" dirty="0">
                <a:cs typeface="Calibri" panose="020F0502020204030204" pitchFamily="34" charset="0"/>
              </a:rPr>
              <a:t>200.000+ </a:t>
            </a:r>
            <a:r>
              <a:rPr lang="fr-FR" sz="1600" dirty="0" err="1">
                <a:cs typeface="Calibri" panose="020F0502020204030204" pitchFamily="34" charset="0"/>
              </a:rPr>
              <a:t>ima</a:t>
            </a:r>
            <a:r>
              <a:rPr lang="tr-TR" sz="1600" dirty="0">
                <a:cs typeface="Calibri" panose="020F0502020204030204" pitchFamily="34" charset="0"/>
              </a:rPr>
              <a:t>j</a:t>
            </a:r>
            <a:r>
              <a:rPr lang="fr-FR" sz="1600" b="1" dirty="0">
                <a:cs typeface="Calibri" panose="020F0502020204030204" pitchFamily="34" charset="0"/>
              </a:rPr>
              <a:t> </a:t>
            </a:r>
            <a:endParaRPr lang="de-DE" sz="1600" b="1" dirty="0"/>
          </a:p>
          <a:p>
            <a:pPr marL="742950" lvl="1" indent="-285750" algn="just">
              <a:buClr>
                <a:schemeClr val="tx2"/>
              </a:buClr>
              <a:buFont typeface="Wingdings" panose="05000000000000000000" pitchFamily="2" charset="2"/>
              <a:buChar char="ü"/>
            </a:pPr>
            <a:r>
              <a:rPr lang="en-US" sz="1600" b="1" dirty="0">
                <a:cs typeface="Calibri" panose="020F0502020204030204" pitchFamily="34" charset="0"/>
              </a:rPr>
              <a:t>1.300 </a:t>
            </a:r>
            <a:r>
              <a:rPr lang="tr-TR" sz="1600" dirty="0">
                <a:cs typeface="Calibri" panose="020F0502020204030204" pitchFamily="34" charset="0"/>
              </a:rPr>
              <a:t>uzman ayırıcı tanı modülü</a:t>
            </a:r>
            <a:endParaRPr lang="en-US" sz="1600" b="1" dirty="0">
              <a:cs typeface="Calibri" panose="020F0502020204030204" pitchFamily="34" charset="0"/>
            </a:endParaRPr>
          </a:p>
          <a:p>
            <a:pPr marL="742950" lvl="1" indent="-285750" algn="just">
              <a:buClr>
                <a:schemeClr val="tx2"/>
              </a:buClr>
              <a:buFont typeface="Wingdings" panose="05000000000000000000" pitchFamily="2" charset="2"/>
              <a:buChar char="ü"/>
            </a:pPr>
            <a:r>
              <a:rPr lang="de-DE" sz="1600" b="1" dirty="0"/>
              <a:t>20.000.+ </a:t>
            </a:r>
            <a:r>
              <a:rPr lang="tr-TR" sz="1600" dirty="0"/>
              <a:t>sınıflandırılmış hasta vaka örneği</a:t>
            </a:r>
          </a:p>
          <a:p>
            <a:pPr marL="742950" lvl="1" indent="-285750" algn="just">
              <a:buClr>
                <a:schemeClr val="tx2"/>
              </a:buClr>
              <a:buFont typeface="Wingdings" panose="05000000000000000000" pitchFamily="2" charset="2"/>
              <a:buChar char="ü"/>
            </a:pPr>
            <a:r>
              <a:rPr lang="tr-TR" sz="1600" b="1" dirty="0"/>
              <a:t>300</a:t>
            </a:r>
            <a:r>
              <a:rPr lang="tr-TR" sz="1600" dirty="0"/>
              <a:t> geniş kapsamlı </a:t>
            </a:r>
            <a:r>
              <a:rPr lang="tr-TR" sz="1600" dirty="0" err="1"/>
              <a:t>anatomy</a:t>
            </a:r>
            <a:r>
              <a:rPr lang="tr-TR" sz="1600" dirty="0"/>
              <a:t> modülü</a:t>
            </a:r>
            <a:endParaRPr lang="de-DE" sz="1600" dirty="0"/>
          </a:p>
          <a:p>
            <a:pPr marL="742950" lvl="1" indent="-285750" algn="just">
              <a:buClr>
                <a:schemeClr val="tx2"/>
              </a:buClr>
              <a:buFont typeface="Wingdings" panose="05000000000000000000" pitchFamily="2" charset="2"/>
              <a:buChar char="ü"/>
            </a:pPr>
            <a:r>
              <a:rPr lang="tr-TR" sz="1600" dirty="0" err="1">
                <a:cs typeface="Calibri" panose="020F0502020204030204" pitchFamily="34" charset="0"/>
              </a:rPr>
              <a:t>Biopsi</a:t>
            </a:r>
            <a:r>
              <a:rPr lang="tr-TR" sz="1600" dirty="0">
                <a:cs typeface="Calibri" panose="020F0502020204030204" pitchFamily="34" charset="0"/>
              </a:rPr>
              <a:t> </a:t>
            </a:r>
            <a:r>
              <a:rPr lang="en-US" sz="1600" dirty="0">
                <a:cs typeface="Calibri" panose="020F0502020204030204" pitchFamily="34" charset="0"/>
              </a:rPr>
              <a:t>pro</a:t>
            </a:r>
            <a:r>
              <a:rPr lang="tr-TR" sz="1600" dirty="0">
                <a:cs typeface="Calibri" panose="020F0502020204030204" pitchFamily="34" charset="0"/>
              </a:rPr>
              <a:t>s</a:t>
            </a:r>
            <a:r>
              <a:rPr lang="en-US" sz="1600" dirty="0">
                <a:cs typeface="Calibri" panose="020F0502020204030204" pitchFamily="34" charset="0"/>
              </a:rPr>
              <a:t>ed</a:t>
            </a:r>
            <a:r>
              <a:rPr lang="tr-TR" sz="1600" dirty="0">
                <a:cs typeface="Calibri" panose="020F0502020204030204" pitchFamily="34" charset="0"/>
              </a:rPr>
              <a:t>ü</a:t>
            </a:r>
            <a:r>
              <a:rPr lang="en-US" sz="1600" dirty="0">
                <a:cs typeface="Calibri" panose="020F0502020204030204" pitchFamily="34" charset="0"/>
              </a:rPr>
              <a:t>r</a:t>
            </a:r>
            <a:r>
              <a:rPr lang="tr-TR" sz="1600" dirty="0" err="1">
                <a:cs typeface="Calibri" panose="020F0502020204030204" pitchFamily="34" charset="0"/>
              </a:rPr>
              <a:t>leri</a:t>
            </a:r>
            <a:r>
              <a:rPr lang="en-US" sz="1600" dirty="0">
                <a:cs typeface="Calibri" panose="020F0502020204030204" pitchFamily="34" charset="0"/>
              </a:rPr>
              <a:t>, </a:t>
            </a:r>
            <a:r>
              <a:rPr lang="en-US" sz="1600" dirty="0" err="1">
                <a:cs typeface="Calibri" panose="020F0502020204030204" pitchFamily="34" charset="0"/>
              </a:rPr>
              <a:t>tabl</a:t>
            </a:r>
            <a:r>
              <a:rPr lang="tr-TR" sz="1600" dirty="0" err="1">
                <a:cs typeface="Calibri" panose="020F0502020204030204" pitchFamily="34" charset="0"/>
              </a:rPr>
              <a:t>olar</a:t>
            </a:r>
            <a:r>
              <a:rPr lang="en-US" sz="1600" dirty="0">
                <a:cs typeface="Calibri" panose="020F0502020204030204" pitchFamily="34" charset="0"/>
              </a:rPr>
              <a:t> and </a:t>
            </a:r>
            <a:r>
              <a:rPr lang="tr-TR" sz="1600" dirty="0">
                <a:cs typeface="Calibri" panose="020F0502020204030204" pitchFamily="34" charset="0"/>
              </a:rPr>
              <a:t>hesaplayıcılar</a:t>
            </a:r>
            <a:endParaRPr lang="de-DE" sz="1600" dirty="0"/>
          </a:p>
        </p:txBody>
      </p:sp>
      <p:pic>
        <p:nvPicPr>
          <p:cNvPr id="7" name="Picture 2" descr="https://elsteam.regn.net/sites/braimalib/Shared%20Documents/Wordmarks/Product%20wordmarks/STATdx/STATdx_151_RGB.jpg">
            <a:hlinkClick r:id="rId3"/>
            <a:extLst>
              <a:ext uri="{FF2B5EF4-FFF2-40B4-BE49-F238E27FC236}">
                <a16:creationId xmlns:a16="http://schemas.microsoft.com/office/drawing/2014/main" id="{E711CC37-781F-49BB-ACD8-61CB1C66A5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21" y="540019"/>
            <a:ext cx="1909563" cy="4399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a:extLst>
              <a:ext uri="{FF2B5EF4-FFF2-40B4-BE49-F238E27FC236}">
                <a16:creationId xmlns:a16="http://schemas.microsoft.com/office/drawing/2014/main" id="{8AAF4508-2FD7-4B95-A865-6A729E07F1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2988" y="1885531"/>
            <a:ext cx="1248392" cy="1621046"/>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80D6F272-8B54-4FCE-9722-861EA8C648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4207" y="2417432"/>
            <a:ext cx="1248392" cy="1623848"/>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a:extLst>
              <a:ext uri="{FF2B5EF4-FFF2-40B4-BE49-F238E27FC236}">
                <a16:creationId xmlns:a16="http://schemas.microsoft.com/office/drawing/2014/main" id="{FF53EC23-82A7-4C1F-9000-92475AC8CD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6100" y="2959267"/>
            <a:ext cx="1175997" cy="1511995"/>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49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000"/>
                                        <p:tgtEl>
                                          <p:spTgt spid="4">
                                            <p:txEl>
                                              <p:pRg st="2" end="2"/>
                                            </p:txEl>
                                          </p:spTgt>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000"/>
                                        <p:tgtEl>
                                          <p:spTgt spid="4">
                                            <p:txEl>
                                              <p:pRg st="3" end="3"/>
                                            </p:txEl>
                                          </p:spTgt>
                                        </p:tgtEl>
                                      </p:cBhvr>
                                    </p:animEffect>
                                  </p:childTnLst>
                                </p:cTn>
                              </p:par>
                            </p:childTnLst>
                          </p:cTn>
                        </p:par>
                        <p:par>
                          <p:cTn id="16" fill="hold">
                            <p:stCondLst>
                              <p:cond delay="4000"/>
                            </p:stCondLst>
                            <p:childTnLst>
                              <p:par>
                                <p:cTn id="17" presetID="10" presetClass="entr" presetSubtype="0" fill="hold" nodeType="afterEffect">
                                  <p:stCondLst>
                                    <p:cond delay="50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childTnLst>
                                </p:cTn>
                              </p:par>
                            </p:childTnLst>
                          </p:cTn>
                        </p:par>
                        <p:par>
                          <p:cTn id="20" fill="hold">
                            <p:stCondLst>
                              <p:cond delay="5500"/>
                            </p:stCondLst>
                            <p:childTnLst>
                              <p:par>
                                <p:cTn id="21" presetID="10" presetClass="entr" presetSubtype="0" fill="hold" nodeType="afterEffect">
                                  <p:stCondLst>
                                    <p:cond delay="50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1000"/>
                                        <p:tgtEl>
                                          <p:spTgt spid="4">
                                            <p:txEl>
                                              <p:pRg st="5" end="5"/>
                                            </p:txEl>
                                          </p:spTgt>
                                        </p:tgtEl>
                                      </p:cBhvr>
                                    </p:animEffect>
                                  </p:childTnLst>
                                </p:cTn>
                              </p:par>
                            </p:childTnLst>
                          </p:cTn>
                        </p:par>
                        <p:par>
                          <p:cTn id="24" fill="hold">
                            <p:stCondLst>
                              <p:cond delay="7000"/>
                            </p:stCondLst>
                            <p:childTnLst>
                              <p:par>
                                <p:cTn id="25" presetID="10" presetClass="entr" presetSubtype="0" fill="hold" nodeType="afterEffect">
                                  <p:stCondLst>
                                    <p:cond delay="50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1000"/>
                                        <p:tgtEl>
                                          <p:spTgt spid="4">
                                            <p:txEl>
                                              <p:pRg st="6" end="6"/>
                                            </p:txEl>
                                          </p:spTgt>
                                        </p:tgtEl>
                                      </p:cBhvr>
                                    </p:animEffect>
                                  </p:childTnLst>
                                </p:cTn>
                              </p:par>
                            </p:childTnLst>
                          </p:cTn>
                        </p:par>
                        <p:par>
                          <p:cTn id="28" fill="hold">
                            <p:stCondLst>
                              <p:cond delay="8500"/>
                            </p:stCondLst>
                            <p:childTnLst>
                              <p:par>
                                <p:cTn id="29" presetID="10" presetClass="entr" presetSubtype="0" fill="hold" nodeType="afterEffect">
                                  <p:stCondLst>
                                    <p:cond delay="50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488A-C268-40C6-B7F8-B55ACE460B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BA96DF-F07E-42BF-9BD3-DDA46E6692F0}"/>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9463B914-A034-443E-8A20-6B512EAE096F}"/>
              </a:ext>
            </a:extLst>
          </p:cNvPr>
          <p:cNvSpPr>
            <a:spLocks noGrp="1"/>
          </p:cNvSpPr>
          <p:nvPr>
            <p:ph type="dt" sz="half" idx="10"/>
          </p:nvPr>
        </p:nvSpPr>
        <p:spPr/>
        <p:txBody>
          <a:bodyPr/>
          <a:lstStyle/>
          <a:p>
            <a:r>
              <a:rPr lang="en-US"/>
              <a:t>10-7-2018</a:t>
            </a:r>
            <a:endParaRPr lang="en-US" dirty="0"/>
          </a:p>
        </p:txBody>
      </p:sp>
      <p:sp>
        <p:nvSpPr>
          <p:cNvPr id="5" name="Footer Placeholder 4">
            <a:extLst>
              <a:ext uri="{FF2B5EF4-FFF2-40B4-BE49-F238E27FC236}">
                <a16:creationId xmlns:a16="http://schemas.microsoft.com/office/drawing/2014/main" id="{81B7CAF6-3125-46E4-86AA-79666D1DB520}"/>
              </a:ext>
            </a:extLst>
          </p:cNvPr>
          <p:cNvSpPr>
            <a:spLocks noGrp="1"/>
          </p:cNvSpPr>
          <p:nvPr>
            <p:ph type="ftr" sz="quarter" idx="11"/>
          </p:nvPr>
        </p:nvSpPr>
        <p:spPr/>
        <p:txBody>
          <a:bodyPr>
            <a:normAutofit fontScale="92500"/>
          </a:bodyPr>
          <a:lstStyle/>
          <a:p>
            <a:r>
              <a:rPr lang="en-US"/>
              <a:t>Librarians and the healthcare system - Leading change through information</a:t>
            </a:r>
            <a:endParaRPr lang="en-US" dirty="0"/>
          </a:p>
        </p:txBody>
      </p:sp>
      <p:pic>
        <p:nvPicPr>
          <p:cNvPr id="6" name="Picture 5">
            <a:extLst>
              <a:ext uri="{FF2B5EF4-FFF2-40B4-BE49-F238E27FC236}">
                <a16:creationId xmlns:a16="http://schemas.microsoft.com/office/drawing/2014/main" id="{91E0B916-01D9-4152-8C32-23C954043730}"/>
              </a:ext>
            </a:extLst>
          </p:cNvPr>
          <p:cNvPicPr>
            <a:picLocks noChangeAspect="1"/>
          </p:cNvPicPr>
          <p:nvPr/>
        </p:nvPicPr>
        <p:blipFill>
          <a:blip r:embed="rId2"/>
          <a:stretch>
            <a:fill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BA40EDC9-A1A5-4937-910B-A1703E6EA66E}"/>
              </a:ext>
            </a:extLst>
          </p:cNvPr>
          <p:cNvSpPr/>
          <p:nvPr/>
        </p:nvSpPr>
        <p:spPr>
          <a:xfrm>
            <a:off x="1815790" y="1076659"/>
            <a:ext cx="2575906" cy="1286614"/>
          </a:xfrm>
          <a:prstGeom prst="rect">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5">
            <a:extLst>
              <a:ext uri="{FF2B5EF4-FFF2-40B4-BE49-F238E27FC236}">
                <a16:creationId xmlns:a16="http://schemas.microsoft.com/office/drawing/2014/main" id="{C338C9F2-224C-4233-AA00-C05F92B17D53}"/>
              </a:ext>
            </a:extLst>
          </p:cNvPr>
          <p:cNvSpPr txBox="1">
            <a:spLocks/>
          </p:cNvSpPr>
          <p:nvPr/>
        </p:nvSpPr>
        <p:spPr>
          <a:xfrm>
            <a:off x="576000" y="122962"/>
            <a:ext cx="7991475" cy="462759"/>
          </a:xfrm>
          <a:prstGeom prst="rect">
            <a:avLst/>
          </a:prstGeom>
        </p:spPr>
        <p:txBody>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pPr algn="ctr"/>
            <a:r>
              <a:rPr lang="de-DE" dirty="0">
                <a:solidFill>
                  <a:schemeClr val="tx2"/>
                </a:solidFill>
                <a:hlinkClick r:id="rId3">
                  <a:extLst>
                    <a:ext uri="{A12FA001-AC4F-418D-AE19-62706E023703}">
                      <ahyp:hlinkClr xmlns:ahyp="http://schemas.microsoft.com/office/drawing/2018/hyperlinkcolor" val="tx"/>
                    </a:ext>
                  </a:extLst>
                </a:hlinkClick>
              </a:rPr>
              <a:t>https://app.statdx.com</a:t>
            </a:r>
            <a:br>
              <a:rPr lang="en-GB" dirty="0">
                <a:solidFill>
                  <a:schemeClr val="tx2"/>
                </a:solidFill>
              </a:rPr>
            </a:br>
            <a:endParaRPr lang="de-DE" dirty="0">
              <a:solidFill>
                <a:schemeClr val="tx2"/>
              </a:solidFill>
            </a:endParaRPr>
          </a:p>
        </p:txBody>
      </p:sp>
    </p:spTree>
    <p:extLst>
      <p:ext uri="{BB962C8B-B14F-4D97-AF65-F5344CB8AC3E}">
        <p14:creationId xmlns:p14="http://schemas.microsoft.com/office/powerpoint/2010/main" val="180835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488A-C268-40C6-B7F8-B55ACE460B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BA96DF-F07E-42BF-9BD3-DDA46E6692F0}"/>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9463B914-A034-443E-8A20-6B512EAE096F}"/>
              </a:ext>
            </a:extLst>
          </p:cNvPr>
          <p:cNvSpPr>
            <a:spLocks noGrp="1"/>
          </p:cNvSpPr>
          <p:nvPr>
            <p:ph type="dt" sz="half" idx="10"/>
          </p:nvPr>
        </p:nvSpPr>
        <p:spPr/>
        <p:txBody>
          <a:bodyPr/>
          <a:lstStyle/>
          <a:p>
            <a:r>
              <a:rPr lang="en-US"/>
              <a:t>10-7-2018</a:t>
            </a:r>
            <a:endParaRPr lang="en-US" dirty="0"/>
          </a:p>
        </p:txBody>
      </p:sp>
      <p:sp>
        <p:nvSpPr>
          <p:cNvPr id="5" name="Footer Placeholder 4">
            <a:extLst>
              <a:ext uri="{FF2B5EF4-FFF2-40B4-BE49-F238E27FC236}">
                <a16:creationId xmlns:a16="http://schemas.microsoft.com/office/drawing/2014/main" id="{81B7CAF6-3125-46E4-86AA-79666D1DB520}"/>
              </a:ext>
            </a:extLst>
          </p:cNvPr>
          <p:cNvSpPr>
            <a:spLocks noGrp="1"/>
          </p:cNvSpPr>
          <p:nvPr>
            <p:ph type="ftr" sz="quarter" idx="11"/>
          </p:nvPr>
        </p:nvSpPr>
        <p:spPr/>
        <p:txBody>
          <a:bodyPr>
            <a:normAutofit fontScale="92500"/>
          </a:bodyPr>
          <a:lstStyle/>
          <a:p>
            <a:r>
              <a:rPr lang="en-US"/>
              <a:t>Librarians and the healthcare system - Leading change through information</a:t>
            </a:r>
            <a:endParaRPr lang="en-US" dirty="0"/>
          </a:p>
        </p:txBody>
      </p:sp>
      <p:pic>
        <p:nvPicPr>
          <p:cNvPr id="6" name="Picture 5">
            <a:extLst>
              <a:ext uri="{FF2B5EF4-FFF2-40B4-BE49-F238E27FC236}">
                <a16:creationId xmlns:a16="http://schemas.microsoft.com/office/drawing/2014/main" id="{91E0B916-01D9-4152-8C32-23C954043730}"/>
              </a:ext>
            </a:extLst>
          </p:cNvPr>
          <p:cNvPicPr>
            <a:picLocks noChangeAspect="1"/>
          </p:cNvPicPr>
          <p:nvPr/>
        </p:nvPicPr>
        <p:blipFill>
          <a:blip r:embed="rId2"/>
          <a:stretch>
            <a:fill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BA40EDC9-A1A5-4937-910B-A1703E6EA66E}"/>
              </a:ext>
            </a:extLst>
          </p:cNvPr>
          <p:cNvSpPr/>
          <p:nvPr/>
        </p:nvSpPr>
        <p:spPr>
          <a:xfrm>
            <a:off x="4651291" y="1264025"/>
            <a:ext cx="1768827" cy="377092"/>
          </a:xfrm>
          <a:prstGeom prst="rect">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5">
            <a:extLst>
              <a:ext uri="{FF2B5EF4-FFF2-40B4-BE49-F238E27FC236}">
                <a16:creationId xmlns:a16="http://schemas.microsoft.com/office/drawing/2014/main" id="{7D0C7512-0B34-42AF-9868-8EFA20566504}"/>
              </a:ext>
            </a:extLst>
          </p:cNvPr>
          <p:cNvSpPr txBox="1">
            <a:spLocks/>
          </p:cNvSpPr>
          <p:nvPr/>
        </p:nvSpPr>
        <p:spPr>
          <a:xfrm>
            <a:off x="576000" y="122962"/>
            <a:ext cx="7991475" cy="462759"/>
          </a:xfrm>
          <a:prstGeom prst="rect">
            <a:avLst/>
          </a:prstGeom>
        </p:spPr>
        <p:txBody>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pPr algn="ctr"/>
            <a:r>
              <a:rPr lang="de-DE" dirty="0">
                <a:solidFill>
                  <a:schemeClr val="tx2"/>
                </a:solidFill>
                <a:hlinkClick r:id="rId3">
                  <a:extLst>
                    <a:ext uri="{A12FA001-AC4F-418D-AE19-62706E023703}">
                      <ahyp:hlinkClr xmlns:ahyp="http://schemas.microsoft.com/office/drawing/2018/hyperlinkcolor" val="tx"/>
                    </a:ext>
                  </a:extLst>
                </a:hlinkClick>
              </a:rPr>
              <a:t>https://app.statdx.com/redeem</a:t>
            </a:r>
            <a:r>
              <a:rPr lang="de-DE" dirty="0">
                <a:solidFill>
                  <a:schemeClr val="tx2"/>
                </a:solidFill>
              </a:rPr>
              <a:t> </a:t>
            </a:r>
            <a:br>
              <a:rPr lang="en-GB" dirty="0">
                <a:solidFill>
                  <a:schemeClr val="tx2"/>
                </a:solidFill>
              </a:rPr>
            </a:br>
            <a:endParaRPr lang="de-DE" dirty="0">
              <a:solidFill>
                <a:schemeClr val="tx2"/>
              </a:solidFill>
            </a:endParaRPr>
          </a:p>
        </p:txBody>
      </p:sp>
      <p:pic>
        <p:nvPicPr>
          <p:cNvPr id="10" name="Picture 9">
            <a:extLst>
              <a:ext uri="{FF2B5EF4-FFF2-40B4-BE49-F238E27FC236}">
                <a16:creationId xmlns:a16="http://schemas.microsoft.com/office/drawing/2014/main" id="{BA3C3C87-8218-48B8-AAAE-1313D22D83D6}"/>
              </a:ext>
            </a:extLst>
          </p:cNvPr>
          <p:cNvPicPr>
            <a:picLocks noChangeAspect="1"/>
          </p:cNvPicPr>
          <p:nvPr/>
        </p:nvPicPr>
        <p:blipFill>
          <a:blip r:embed="rId4"/>
          <a:stretch>
            <a:fillRect/>
          </a:stretch>
        </p:blipFill>
        <p:spPr>
          <a:xfrm>
            <a:off x="5737537" y="2183580"/>
            <a:ext cx="2992824" cy="1420594"/>
          </a:xfrm>
          <a:prstGeom prst="rect">
            <a:avLst/>
          </a:prstGeom>
          <a:ln w="12700">
            <a:solidFill>
              <a:srgbClr val="FFFF00"/>
            </a:solidFill>
          </a:ln>
        </p:spPr>
      </p:pic>
    </p:spTree>
    <p:extLst>
      <p:ext uri="{BB962C8B-B14F-4D97-AF65-F5344CB8AC3E}">
        <p14:creationId xmlns:p14="http://schemas.microsoft.com/office/powerpoint/2010/main" val="344394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2CF6F-9E69-4510-AD61-2CB8967BF414}"/>
              </a:ext>
            </a:extLst>
          </p:cNvPr>
          <p:cNvSpPr>
            <a:spLocks noGrp="1"/>
          </p:cNvSpPr>
          <p:nvPr>
            <p:ph type="title"/>
          </p:nvPr>
        </p:nvSpPr>
        <p:spPr/>
        <p:txBody>
          <a:bodyPr/>
          <a:lstStyle/>
          <a:p>
            <a:r>
              <a:rPr lang="tr-TR" sz="2400" dirty="0" err="1"/>
              <a:t>STATdx</a:t>
            </a:r>
            <a:r>
              <a:rPr lang="tr-TR" sz="2400" dirty="0"/>
              <a:t> hakkında daha fazla bilgi ve kullanıcı ipuçları</a:t>
            </a:r>
            <a:endParaRPr lang="en-US" sz="2400" dirty="0"/>
          </a:p>
        </p:txBody>
      </p:sp>
      <p:sp>
        <p:nvSpPr>
          <p:cNvPr id="3" name="Content Placeholder 2">
            <a:extLst>
              <a:ext uri="{FF2B5EF4-FFF2-40B4-BE49-F238E27FC236}">
                <a16:creationId xmlns:a16="http://schemas.microsoft.com/office/drawing/2014/main" id="{FFF94667-2595-498B-B760-FFFF0AA2ABBE}"/>
              </a:ext>
            </a:extLst>
          </p:cNvPr>
          <p:cNvSpPr>
            <a:spLocks noGrp="1"/>
          </p:cNvSpPr>
          <p:nvPr>
            <p:ph idx="1"/>
          </p:nvPr>
        </p:nvSpPr>
        <p:spPr>
          <a:xfrm>
            <a:off x="576000" y="978794"/>
            <a:ext cx="7991738" cy="3523594"/>
          </a:xfrm>
        </p:spPr>
        <p:txBody>
          <a:bodyPr>
            <a:normAutofit/>
          </a:bodyPr>
          <a:lstStyle/>
          <a:p>
            <a:pPr marL="0" lvl="0" indent="0">
              <a:buSzPct val="25000"/>
              <a:buNone/>
              <a:defRPr/>
            </a:pPr>
            <a:endParaRPr lang="en-US" sz="1600" kern="0" dirty="0">
              <a:solidFill>
                <a:srgbClr val="53565A"/>
              </a:solidFill>
              <a:cs typeface="Arial"/>
              <a:sym typeface="Arial"/>
            </a:endParaRPr>
          </a:p>
          <a:p>
            <a:pPr marL="0" lvl="0" indent="0">
              <a:buSzPct val="25000"/>
              <a:buNone/>
              <a:defRPr/>
            </a:pPr>
            <a:endParaRPr lang="en-US" kern="0" dirty="0">
              <a:solidFill>
                <a:srgbClr val="53565A"/>
              </a:solidFill>
              <a:cs typeface="Arial"/>
              <a:sym typeface="Arial"/>
            </a:endParaRPr>
          </a:p>
          <a:p>
            <a:pPr marL="0" lvl="0" indent="0">
              <a:buSzPct val="25000"/>
              <a:buNone/>
              <a:defRPr/>
            </a:pPr>
            <a:endParaRPr lang="en-US" kern="0" dirty="0">
              <a:solidFill>
                <a:srgbClr val="53565A"/>
              </a:solidFill>
              <a:cs typeface="Arial"/>
              <a:sym typeface="Arial"/>
            </a:endParaRPr>
          </a:p>
          <a:p>
            <a:pPr marL="0" lvl="0" indent="0">
              <a:buSzPct val="25000"/>
              <a:buNone/>
              <a:defRPr/>
            </a:pPr>
            <a:endParaRPr lang="en-US" kern="0" dirty="0">
              <a:solidFill>
                <a:srgbClr val="53565A"/>
              </a:solidFill>
              <a:cs typeface="Arial"/>
              <a:sym typeface="Arial"/>
            </a:endParaRPr>
          </a:p>
          <a:p>
            <a:pPr marL="0" lvl="0" indent="0">
              <a:buSzPct val="25000"/>
              <a:buNone/>
              <a:defRPr/>
            </a:pPr>
            <a:endParaRPr lang="en-US" kern="0" dirty="0">
              <a:solidFill>
                <a:srgbClr val="53565A"/>
              </a:solidFill>
              <a:cs typeface="Arial"/>
              <a:sym typeface="Arial"/>
            </a:endParaRPr>
          </a:p>
          <a:p>
            <a:pPr marL="0" lvl="0" indent="0">
              <a:buSzPct val="25000"/>
              <a:buNone/>
              <a:defRPr/>
            </a:pPr>
            <a:endParaRPr lang="en-US" kern="0" dirty="0">
              <a:solidFill>
                <a:srgbClr val="53565A"/>
              </a:solidFill>
              <a:cs typeface="Arial"/>
              <a:sym typeface="Arial"/>
            </a:endParaRPr>
          </a:p>
          <a:p>
            <a:pPr marL="0" lvl="0" indent="0">
              <a:buSzPct val="25000"/>
              <a:buNone/>
              <a:defRPr/>
            </a:pPr>
            <a:endParaRPr lang="en-US" kern="0" dirty="0">
              <a:solidFill>
                <a:srgbClr val="53565A"/>
              </a:solidFill>
              <a:cs typeface="Arial"/>
              <a:sym typeface="Arial"/>
            </a:endParaRPr>
          </a:p>
          <a:p>
            <a:pPr marL="0" lvl="0" indent="0" algn="ctr" defTabSz="914400">
              <a:spcBef>
                <a:spcPts val="400"/>
              </a:spcBef>
              <a:spcAft>
                <a:spcPts val="0"/>
              </a:spcAft>
              <a:buClr>
                <a:srgbClr val="007051"/>
              </a:buClr>
              <a:buSzPct val="25000"/>
              <a:buNone/>
              <a:tabLst/>
              <a:defRPr/>
            </a:pPr>
            <a:endParaRPr lang="en-US" kern="0" dirty="0">
              <a:solidFill>
                <a:srgbClr val="53565A"/>
              </a:solidFill>
              <a:hlinkClick r:id="rId3">
                <a:extLst>
                  <a:ext uri="{A12FA001-AC4F-418D-AE19-62706E023703}">
                    <ahyp:hlinkClr xmlns:ahyp="http://schemas.microsoft.com/office/drawing/2018/hyperlinkcolor" val="tx"/>
                  </a:ext>
                </a:extLst>
              </a:hlinkClick>
            </a:endParaRPr>
          </a:p>
          <a:p>
            <a:pPr marL="0" lvl="0" indent="0" algn="ctr" defTabSz="914400">
              <a:spcBef>
                <a:spcPts val="400"/>
              </a:spcBef>
              <a:spcAft>
                <a:spcPts val="0"/>
              </a:spcAft>
              <a:buClr>
                <a:srgbClr val="007051"/>
              </a:buClr>
              <a:buSzPct val="25000"/>
              <a:buNone/>
              <a:tabLst/>
              <a:defRPr/>
            </a:pPr>
            <a:br>
              <a:rPr lang="en-US" sz="1700" kern="0" dirty="0">
                <a:solidFill>
                  <a:schemeClr val="tx2"/>
                </a:solidFill>
              </a:rPr>
            </a:br>
            <a:r>
              <a:rPr lang="en-US" sz="1700" kern="0" dirty="0">
                <a:solidFill>
                  <a:schemeClr val="tx2"/>
                </a:solidFill>
              </a:rPr>
              <a:t>   </a:t>
            </a:r>
          </a:p>
          <a:p>
            <a:pPr marL="0" lvl="0" indent="0">
              <a:buSzPct val="25000"/>
              <a:buNone/>
              <a:defRPr/>
            </a:pPr>
            <a:endParaRPr lang="en-US" kern="0" dirty="0">
              <a:solidFill>
                <a:srgbClr val="53565A"/>
              </a:solidFill>
              <a:cs typeface="Arial"/>
              <a:sym typeface="Arial"/>
            </a:endParaRPr>
          </a:p>
        </p:txBody>
      </p:sp>
      <p:graphicFrame>
        <p:nvGraphicFramePr>
          <p:cNvPr id="4" name="Table 3">
            <a:extLst>
              <a:ext uri="{FF2B5EF4-FFF2-40B4-BE49-F238E27FC236}">
                <a16:creationId xmlns:a16="http://schemas.microsoft.com/office/drawing/2014/main" id="{FE48CB95-C5D0-4D35-9312-40A7298166F4}"/>
              </a:ext>
            </a:extLst>
          </p:cNvPr>
          <p:cNvGraphicFramePr>
            <a:graphicFrameLocks noGrp="1"/>
          </p:cNvGraphicFramePr>
          <p:nvPr>
            <p:extLst>
              <p:ext uri="{D42A27DB-BD31-4B8C-83A1-F6EECF244321}">
                <p14:modId xmlns:p14="http://schemas.microsoft.com/office/powerpoint/2010/main" val="385948598"/>
              </p:ext>
            </p:extLst>
          </p:nvPr>
        </p:nvGraphicFramePr>
        <p:xfrm>
          <a:off x="576000" y="1507142"/>
          <a:ext cx="4040450" cy="2129216"/>
        </p:xfrm>
        <a:graphic>
          <a:graphicData uri="http://schemas.openxmlformats.org/drawingml/2006/table">
            <a:tbl>
              <a:tblPr firstRow="1" firstCol="1" bandRow="1">
                <a:tableStyleId>{2D5ABB26-0587-4C30-8999-92F81FD0307C}</a:tableStyleId>
              </a:tblPr>
              <a:tblGrid>
                <a:gridCol w="3164150">
                  <a:extLst>
                    <a:ext uri="{9D8B030D-6E8A-4147-A177-3AD203B41FA5}">
                      <a16:colId xmlns:a16="http://schemas.microsoft.com/office/drawing/2014/main" val="77172103"/>
                    </a:ext>
                  </a:extLst>
                </a:gridCol>
                <a:gridCol w="876300">
                  <a:extLst>
                    <a:ext uri="{9D8B030D-6E8A-4147-A177-3AD203B41FA5}">
                      <a16:colId xmlns:a16="http://schemas.microsoft.com/office/drawing/2014/main" val="2139385507"/>
                    </a:ext>
                  </a:extLst>
                </a:gridCol>
              </a:tblGrid>
              <a:tr h="266152">
                <a:tc>
                  <a:txBody>
                    <a:bodyPr/>
                    <a:lstStyle/>
                    <a:p>
                      <a:pPr>
                        <a:spcAft>
                          <a:spcPts val="0"/>
                        </a:spcAft>
                      </a:pPr>
                      <a:r>
                        <a:rPr lang="de-DE" sz="1100" dirty="0">
                          <a:effectLst/>
                        </a:rPr>
                        <a:t>Video</a:t>
                      </a:r>
                      <a:r>
                        <a:rPr lang="tr-TR" sz="1100" dirty="0">
                          <a:effectLst/>
                        </a:rPr>
                        <a:t> Başlığı</a:t>
                      </a:r>
                      <a:endParaRPr lang="de-DE"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tr-TR" sz="1100" dirty="0">
                          <a:effectLst/>
                        </a:rPr>
                        <a:t>Süre</a:t>
                      </a:r>
                      <a:r>
                        <a:rPr lang="de-DE" sz="1100" dirty="0">
                          <a:effectLst/>
                        </a:rPr>
                        <a:t>(</a:t>
                      </a:r>
                      <a:r>
                        <a:rPr lang="tr-TR" sz="1100" dirty="0" err="1">
                          <a:effectLst/>
                        </a:rPr>
                        <a:t>dak</a:t>
                      </a:r>
                      <a:r>
                        <a:rPr lang="tr-TR" sz="1100" dirty="0">
                          <a:effectLst/>
                        </a:rPr>
                        <a:t>.</a:t>
                      </a:r>
                      <a:r>
                        <a:rPr lang="de-DE" sz="1100" dirty="0">
                          <a:effectLst/>
                        </a:rPr>
                        <a:t>)</a:t>
                      </a:r>
                      <a:endParaRPr lang="de-DE"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64461352"/>
                  </a:ext>
                </a:extLst>
              </a:tr>
              <a:tr h="266152">
                <a:tc>
                  <a:txBody>
                    <a:bodyPr/>
                    <a:lstStyle/>
                    <a:p>
                      <a:pPr>
                        <a:spcAft>
                          <a:spcPts val="0"/>
                        </a:spcAft>
                      </a:pPr>
                      <a:r>
                        <a:rPr lang="tr-TR" sz="1100" u="sng" dirty="0">
                          <a:solidFill>
                            <a:schemeClr val="tx2"/>
                          </a:solidFill>
                          <a:effectLst/>
                        </a:rPr>
                        <a:t>Referanslar nasıl bulunur</a:t>
                      </a:r>
                      <a:endParaRPr lang="de-DE" sz="11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de-DE" sz="1100" dirty="0">
                          <a:effectLst/>
                        </a:rPr>
                        <a:t>00:56</a:t>
                      </a:r>
                      <a:endParaRPr lang="de-DE"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98859236"/>
                  </a:ext>
                </a:extLst>
              </a:tr>
              <a:tr h="266152">
                <a:tc>
                  <a:txBody>
                    <a:bodyPr/>
                    <a:lstStyle/>
                    <a:p>
                      <a:pPr>
                        <a:spcAft>
                          <a:spcPts val="0"/>
                        </a:spcAft>
                      </a:pPr>
                      <a:r>
                        <a:rPr lang="tr-TR" sz="1100" u="sng" dirty="0">
                          <a:solidFill>
                            <a:schemeClr val="tx2"/>
                          </a:solidFill>
                          <a:effectLst/>
                        </a:rPr>
                        <a:t>Sık kullanılanlar ve Kategori işaretleme</a:t>
                      </a:r>
                      <a:endParaRPr lang="de-DE" sz="11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de-DE" sz="1100" dirty="0">
                          <a:effectLst/>
                        </a:rPr>
                        <a:t>03:39</a:t>
                      </a:r>
                      <a:endParaRPr lang="de-DE"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2492424"/>
                  </a:ext>
                </a:extLst>
              </a:tr>
              <a:tr h="266152">
                <a:tc>
                  <a:txBody>
                    <a:bodyPr/>
                    <a:lstStyle/>
                    <a:p>
                      <a:pPr>
                        <a:spcAft>
                          <a:spcPts val="0"/>
                        </a:spcAft>
                      </a:pPr>
                      <a:r>
                        <a:rPr lang="tr-TR" sz="1100" u="sng" dirty="0">
                          <a:solidFill>
                            <a:schemeClr val="tx2"/>
                          </a:solidFill>
                          <a:effectLst/>
                        </a:rPr>
                        <a:t>Ayırıcı tanılar arama ile nasıl bulunur</a:t>
                      </a:r>
                      <a:endParaRPr lang="de-DE" sz="11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de-DE" sz="1100" dirty="0">
                          <a:effectLst/>
                        </a:rPr>
                        <a:t>03:56</a:t>
                      </a:r>
                      <a:endParaRPr lang="de-DE"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57791469"/>
                  </a:ext>
                </a:extLst>
              </a:tr>
              <a:tr h="266152">
                <a:tc>
                  <a:txBody>
                    <a:bodyPr/>
                    <a:lstStyle/>
                    <a:p>
                      <a:pPr>
                        <a:spcAft>
                          <a:spcPts val="0"/>
                        </a:spcAft>
                      </a:pPr>
                      <a:r>
                        <a:rPr lang="tr-TR" sz="1100" u="sng" dirty="0">
                          <a:solidFill>
                            <a:schemeClr val="tx2"/>
                          </a:solidFill>
                          <a:effectLst/>
                        </a:rPr>
                        <a:t>Ayırıcı tanılar kategoriler altında nasıl bulunur</a:t>
                      </a:r>
                      <a:endParaRPr lang="de-DE" sz="11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de-DE" sz="1100" dirty="0">
                          <a:effectLst/>
                        </a:rPr>
                        <a:t>03:44</a:t>
                      </a:r>
                      <a:endParaRPr lang="de-DE"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38458092"/>
                  </a:ext>
                </a:extLst>
              </a:tr>
              <a:tr h="266152">
                <a:tc>
                  <a:txBody>
                    <a:bodyPr/>
                    <a:lstStyle/>
                    <a:p>
                      <a:pPr>
                        <a:spcAft>
                          <a:spcPts val="0"/>
                        </a:spcAft>
                      </a:pPr>
                      <a:r>
                        <a:rPr lang="tr-TR" sz="1100" u="sng" dirty="0">
                          <a:solidFill>
                            <a:schemeClr val="tx2"/>
                          </a:solidFill>
                          <a:effectLst/>
                        </a:rPr>
                        <a:t>Branşa göre filtre nasıl uygulanır</a:t>
                      </a:r>
                      <a:endParaRPr lang="de-DE" sz="11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de-DE" sz="1100" dirty="0">
                          <a:effectLst/>
                        </a:rPr>
                        <a:t>02:08</a:t>
                      </a:r>
                      <a:endParaRPr lang="de-DE"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2842783"/>
                  </a:ext>
                </a:extLst>
              </a:tr>
              <a:tr h="266152">
                <a:tc>
                  <a:txBody>
                    <a:bodyPr/>
                    <a:lstStyle/>
                    <a:p>
                      <a:pPr>
                        <a:spcAft>
                          <a:spcPts val="0"/>
                        </a:spcAft>
                      </a:pPr>
                      <a:r>
                        <a:rPr lang="tr-TR" sz="1100" u="sng" dirty="0">
                          <a:solidFill>
                            <a:schemeClr val="tx2"/>
                          </a:solidFill>
                          <a:effectLst/>
                        </a:rPr>
                        <a:t>Prosedür </a:t>
                      </a:r>
                      <a:r>
                        <a:rPr lang="tr-TR" sz="1100" u="sng" dirty="0" err="1">
                          <a:solidFill>
                            <a:schemeClr val="tx2"/>
                          </a:solidFill>
                          <a:effectLst/>
                        </a:rPr>
                        <a:t>dökümanları</a:t>
                      </a:r>
                      <a:r>
                        <a:rPr lang="tr-TR" sz="1100" u="sng" dirty="0">
                          <a:solidFill>
                            <a:schemeClr val="tx2"/>
                          </a:solidFill>
                          <a:effectLst/>
                        </a:rPr>
                        <a:t> nasıl bulunur</a:t>
                      </a:r>
                      <a:endParaRPr lang="de-DE" sz="11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de-DE" sz="1100" dirty="0">
                          <a:effectLst/>
                        </a:rPr>
                        <a:t>04:44</a:t>
                      </a:r>
                      <a:endParaRPr lang="de-DE"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0480603"/>
                  </a:ext>
                </a:extLst>
              </a:tr>
              <a:tr h="266152">
                <a:tc>
                  <a:txBody>
                    <a:bodyPr/>
                    <a:lstStyle/>
                    <a:p>
                      <a:pPr>
                        <a:spcAft>
                          <a:spcPts val="0"/>
                        </a:spcAft>
                      </a:pPr>
                      <a:r>
                        <a:rPr lang="tr-TR" sz="1100" u="sng" dirty="0">
                          <a:solidFill>
                            <a:schemeClr val="tx2"/>
                          </a:solidFill>
                          <a:effectLst/>
                        </a:rPr>
                        <a:t>Tanı sayfaları nasıl görüntülenir</a:t>
                      </a:r>
                      <a:endParaRPr lang="de-DE" sz="11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de-DE" sz="1100" dirty="0">
                          <a:effectLst/>
                        </a:rPr>
                        <a:t>03:55</a:t>
                      </a:r>
                      <a:endParaRPr lang="de-DE"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72452637"/>
                  </a:ext>
                </a:extLst>
              </a:tr>
            </a:tbl>
          </a:graphicData>
        </a:graphic>
      </p:graphicFrame>
      <p:pic>
        <p:nvPicPr>
          <p:cNvPr id="5" name="Picture 4">
            <a:extLst>
              <a:ext uri="{FF2B5EF4-FFF2-40B4-BE49-F238E27FC236}">
                <a16:creationId xmlns:a16="http://schemas.microsoft.com/office/drawing/2014/main" id="{A0663B13-877E-4164-873B-FDC51B8BD014}"/>
              </a:ext>
            </a:extLst>
          </p:cNvPr>
          <p:cNvPicPr>
            <a:picLocks noChangeAspect="1"/>
          </p:cNvPicPr>
          <p:nvPr/>
        </p:nvPicPr>
        <p:blipFill>
          <a:blip r:embed="rId4"/>
          <a:stretch>
            <a:fillRect/>
          </a:stretch>
        </p:blipFill>
        <p:spPr>
          <a:xfrm>
            <a:off x="5722342" y="1095573"/>
            <a:ext cx="2845396" cy="1600535"/>
          </a:xfrm>
          <a:prstGeom prst="rect">
            <a:avLst/>
          </a:prstGeom>
        </p:spPr>
      </p:pic>
      <p:sp>
        <p:nvSpPr>
          <p:cNvPr id="6" name="TextBox 5">
            <a:extLst>
              <a:ext uri="{FF2B5EF4-FFF2-40B4-BE49-F238E27FC236}">
                <a16:creationId xmlns:a16="http://schemas.microsoft.com/office/drawing/2014/main" id="{3FD8F9D3-313E-4A97-B3B9-42F797D2127D}"/>
              </a:ext>
            </a:extLst>
          </p:cNvPr>
          <p:cNvSpPr txBox="1"/>
          <p:nvPr/>
        </p:nvSpPr>
        <p:spPr>
          <a:xfrm>
            <a:off x="5722342" y="2740591"/>
            <a:ext cx="2845396" cy="1446550"/>
          </a:xfrm>
          <a:prstGeom prst="rect">
            <a:avLst/>
          </a:prstGeom>
          <a:noFill/>
          <a:ln>
            <a:solidFill>
              <a:schemeClr val="tx2"/>
            </a:solidFill>
          </a:ln>
        </p:spPr>
        <p:txBody>
          <a:bodyPr wrap="square" rtlCol="0">
            <a:spAutoFit/>
          </a:bodyPr>
          <a:lstStyle/>
          <a:p>
            <a:pPr algn="ctr"/>
            <a:r>
              <a:rPr lang="de-DE" sz="1100" dirty="0">
                <a:solidFill>
                  <a:schemeClr val="tx2"/>
                </a:solidFill>
                <a:hlinkClick r:id="rId5">
                  <a:extLst>
                    <a:ext uri="{A12FA001-AC4F-418D-AE19-62706E023703}">
                      <ahyp:hlinkClr xmlns:ahyp="http://schemas.microsoft.com/office/drawing/2018/hyperlinkcolor" val="tx"/>
                    </a:ext>
                  </a:extLst>
                </a:hlinkClick>
              </a:rPr>
              <a:t>The power </a:t>
            </a:r>
            <a:r>
              <a:rPr lang="de-DE" sz="1100" dirty="0" err="1">
                <a:solidFill>
                  <a:schemeClr val="tx2"/>
                </a:solidFill>
                <a:hlinkClick r:id="rId5">
                  <a:extLst>
                    <a:ext uri="{A12FA001-AC4F-418D-AE19-62706E023703}">
                      <ahyp:hlinkClr xmlns:ahyp="http://schemas.microsoft.com/office/drawing/2018/hyperlinkcolor" val="tx"/>
                    </a:ext>
                  </a:extLst>
                </a:hlinkClick>
              </a:rPr>
              <a:t>of</a:t>
            </a:r>
            <a:r>
              <a:rPr lang="de-DE" sz="1100" dirty="0">
                <a:solidFill>
                  <a:schemeClr val="tx2"/>
                </a:solidFill>
                <a:hlinkClick r:id="rId5">
                  <a:extLst>
                    <a:ext uri="{A12FA001-AC4F-418D-AE19-62706E023703}">
                      <ahyp:hlinkClr xmlns:ahyp="http://schemas.microsoft.com/office/drawing/2018/hyperlinkcolor" val="tx"/>
                    </a:ext>
                  </a:extLst>
                </a:hlinkClick>
              </a:rPr>
              <a:t> </a:t>
            </a:r>
            <a:r>
              <a:rPr lang="de-DE" sz="1100" dirty="0" err="1">
                <a:solidFill>
                  <a:schemeClr val="tx2"/>
                </a:solidFill>
                <a:hlinkClick r:id="rId5">
                  <a:extLst>
                    <a:ext uri="{A12FA001-AC4F-418D-AE19-62706E023703}">
                      <ahyp:hlinkClr xmlns:ahyp="http://schemas.microsoft.com/office/drawing/2018/hyperlinkcolor" val="tx"/>
                    </a:ext>
                  </a:extLst>
                </a:hlinkClick>
              </a:rPr>
              <a:t>STATdx</a:t>
            </a:r>
            <a:r>
              <a:rPr lang="de-DE" sz="1100" dirty="0">
                <a:solidFill>
                  <a:schemeClr val="tx2"/>
                </a:solidFill>
                <a:hlinkClick r:id="rId5">
                  <a:extLst>
                    <a:ext uri="{A12FA001-AC4F-418D-AE19-62706E023703}">
                      <ahyp:hlinkClr xmlns:ahyp="http://schemas.microsoft.com/office/drawing/2018/hyperlinkcolor" val="tx"/>
                    </a:ext>
                  </a:extLst>
                </a:hlinkClick>
              </a:rPr>
              <a:t> and ClinicalKey</a:t>
            </a:r>
            <a:endParaRPr lang="de-DE" sz="1100" dirty="0">
              <a:solidFill>
                <a:schemeClr val="tx2"/>
              </a:solidFill>
            </a:endParaRPr>
          </a:p>
          <a:p>
            <a:endParaRPr lang="en-US" sz="1100" dirty="0"/>
          </a:p>
          <a:p>
            <a:r>
              <a:rPr lang="tr-TR" sz="1100" dirty="0"/>
              <a:t>Dünyaca Ünlü Radyolog Anne </a:t>
            </a:r>
            <a:r>
              <a:rPr lang="tr-TR" sz="1100" dirty="0" err="1"/>
              <a:t>Osborn</a:t>
            </a:r>
            <a:r>
              <a:rPr lang="tr-TR" sz="1100" dirty="0"/>
              <a:t>, MD, </a:t>
            </a:r>
            <a:r>
              <a:rPr lang="tr-TR" sz="1100" dirty="0" err="1"/>
              <a:t>FACR'den</a:t>
            </a:r>
            <a:r>
              <a:rPr lang="tr-TR" sz="1100" dirty="0"/>
              <a:t> bilgi alın.</a:t>
            </a:r>
          </a:p>
          <a:p>
            <a:endParaRPr lang="en-US" sz="1100" dirty="0"/>
          </a:p>
          <a:p>
            <a:pPr algn="just"/>
            <a:r>
              <a:rPr lang="tr-TR" sz="1100" dirty="0"/>
              <a:t>Dr. </a:t>
            </a:r>
            <a:r>
              <a:rPr lang="tr-TR" sz="1100" dirty="0" err="1"/>
              <a:t>Osborn’un</a:t>
            </a:r>
            <a:r>
              <a:rPr lang="tr-TR" sz="1100" dirty="0"/>
              <a:t>, kafa içi basıncı yaşayan 8 yaşındaki bir erkek çocuğunun acil servis vakasını tartışırken izleyin.</a:t>
            </a:r>
            <a:endParaRPr lang="en-US" sz="1100" dirty="0"/>
          </a:p>
        </p:txBody>
      </p:sp>
    </p:spTree>
    <p:extLst>
      <p:ext uri="{BB962C8B-B14F-4D97-AF65-F5344CB8AC3E}">
        <p14:creationId xmlns:p14="http://schemas.microsoft.com/office/powerpoint/2010/main" val="199944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7C36E6-A7C8-4A02-8244-B35A0219B778}"/>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34F5CDC6-1891-48E7-B873-B668D87D0A47}"/>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771FC968-6996-4B5B-999C-7AEFC030B33B}"/>
              </a:ext>
            </a:extLst>
          </p:cNvPr>
          <p:cNvSpPr>
            <a:spLocks noGrp="1"/>
          </p:cNvSpPr>
          <p:nvPr>
            <p:ph type="body" sz="quarter" idx="15"/>
          </p:nvPr>
        </p:nvSpPr>
        <p:spPr/>
        <p:txBody>
          <a:bodyPr/>
          <a:lstStyle/>
          <a:p>
            <a:endParaRPr lang="en-US"/>
          </a:p>
        </p:txBody>
      </p:sp>
      <p:grpSp>
        <p:nvGrpSpPr>
          <p:cNvPr id="8" name="Group 7">
            <a:extLst>
              <a:ext uri="{FF2B5EF4-FFF2-40B4-BE49-F238E27FC236}">
                <a16:creationId xmlns:a16="http://schemas.microsoft.com/office/drawing/2014/main" id="{2BF885DC-55A8-4FB1-89A5-053E66503356}"/>
              </a:ext>
            </a:extLst>
          </p:cNvPr>
          <p:cNvGrpSpPr/>
          <p:nvPr/>
        </p:nvGrpSpPr>
        <p:grpSpPr>
          <a:xfrm>
            <a:off x="0" y="0"/>
            <a:ext cx="9144000" cy="5143500"/>
            <a:chOff x="0" y="0"/>
            <a:chExt cx="9144000" cy="5143500"/>
          </a:xfrm>
        </p:grpSpPr>
        <p:pic>
          <p:nvPicPr>
            <p:cNvPr id="5" name="Picture 4">
              <a:extLst>
                <a:ext uri="{FF2B5EF4-FFF2-40B4-BE49-F238E27FC236}">
                  <a16:creationId xmlns:a16="http://schemas.microsoft.com/office/drawing/2014/main" id="{AF4CE7C8-7CA8-415F-9013-84CB08F63895}"/>
                </a:ext>
              </a:extLst>
            </p:cNvPr>
            <p:cNvPicPr>
              <a:picLocks noChangeAspect="1"/>
            </p:cNvPicPr>
            <p:nvPr/>
          </p:nvPicPr>
          <p:blipFill>
            <a:blip r:embed="rId3"/>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13DEFA6F-B947-4FC6-A323-95A3CD75C98F}"/>
                </a:ext>
              </a:extLst>
            </p:cNvPr>
            <p:cNvSpPr txBox="1"/>
            <p:nvPr/>
          </p:nvSpPr>
          <p:spPr>
            <a:xfrm>
              <a:off x="4418208" y="565875"/>
              <a:ext cx="2404241" cy="1200329"/>
            </a:xfrm>
            <a:prstGeom prst="rect">
              <a:avLst/>
            </a:prstGeom>
            <a:noFill/>
          </p:spPr>
          <p:txBody>
            <a:bodyPr wrap="square" rtlCol="0">
              <a:spAutoFit/>
            </a:bodyPr>
            <a:lstStyle/>
            <a:p>
              <a:r>
                <a:rPr lang="tr-TR" dirty="0">
                  <a:highlight>
                    <a:srgbClr val="FFFF00"/>
                  </a:highlight>
                </a:rPr>
                <a:t>Metin veya resim aramaya başlayın veya bir vücut sisteminden tarayın.</a:t>
              </a:r>
              <a:endParaRPr lang="en-US" b="1" dirty="0">
                <a:highlight>
                  <a:srgbClr val="FFFF00"/>
                </a:highlight>
              </a:endParaRPr>
            </a:p>
          </p:txBody>
        </p:sp>
        <p:sp>
          <p:nvSpPr>
            <p:cNvPr id="7" name="Rectangle 6">
              <a:extLst>
                <a:ext uri="{FF2B5EF4-FFF2-40B4-BE49-F238E27FC236}">
                  <a16:creationId xmlns:a16="http://schemas.microsoft.com/office/drawing/2014/main" id="{892CAADC-99CF-4155-A353-13A70A28AE33}"/>
                </a:ext>
              </a:extLst>
            </p:cNvPr>
            <p:cNvSpPr/>
            <p:nvPr/>
          </p:nvSpPr>
          <p:spPr>
            <a:xfrm>
              <a:off x="1775011" y="125506"/>
              <a:ext cx="2483223" cy="2058018"/>
            </a:xfrm>
            <a:prstGeom prst="rect">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1248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1237B8-8EE3-47A1-BDFD-45BCE1FD43EB}"/>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A3F4A17F-7DAC-482B-8E4E-3B12D0D8AD4D}"/>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B0805C1A-F3EF-4A5E-9E5E-BE174BCF6D66}"/>
              </a:ext>
            </a:extLst>
          </p:cNvPr>
          <p:cNvSpPr>
            <a:spLocks noGrp="1"/>
          </p:cNvSpPr>
          <p:nvPr>
            <p:ph type="body" sz="quarter" idx="15"/>
          </p:nvPr>
        </p:nvSpPr>
        <p:spPr/>
        <p:txBody>
          <a:bodyPr/>
          <a:lstStyle/>
          <a:p>
            <a:endParaRPr lang="en-US"/>
          </a:p>
        </p:txBody>
      </p:sp>
      <p:pic>
        <p:nvPicPr>
          <p:cNvPr id="5" name="Picture 4">
            <a:extLst>
              <a:ext uri="{FF2B5EF4-FFF2-40B4-BE49-F238E27FC236}">
                <a16:creationId xmlns:a16="http://schemas.microsoft.com/office/drawing/2014/main" id="{F04FF6BB-E972-4C09-B2BD-7FF14346206C}"/>
              </a:ext>
            </a:extLst>
          </p:cNvPr>
          <p:cNvPicPr>
            <a:picLocks noChangeAspect="1"/>
          </p:cNvPicPr>
          <p:nvPr/>
        </p:nvPicPr>
        <p:blipFill>
          <a:blip r:embed="rId2"/>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4D13E7A6-3F5D-4696-B7C2-5F1F007D5903}"/>
              </a:ext>
            </a:extLst>
          </p:cNvPr>
          <p:cNvSpPr/>
          <p:nvPr/>
        </p:nvSpPr>
        <p:spPr>
          <a:xfrm>
            <a:off x="1577788" y="715565"/>
            <a:ext cx="1837765" cy="610792"/>
          </a:xfrm>
          <a:prstGeom prst="rect">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B4D8775-4FFD-4C3F-9667-55F7008EF9DE}"/>
              </a:ext>
            </a:extLst>
          </p:cNvPr>
          <p:cNvSpPr/>
          <p:nvPr/>
        </p:nvSpPr>
        <p:spPr>
          <a:xfrm>
            <a:off x="6357515" y="722144"/>
            <a:ext cx="2132061" cy="368256"/>
          </a:xfrm>
          <a:prstGeom prst="rect">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E71B411-589D-4E96-8B47-504F5DFFA5D4}"/>
              </a:ext>
            </a:extLst>
          </p:cNvPr>
          <p:cNvSpPr txBox="1"/>
          <p:nvPr/>
        </p:nvSpPr>
        <p:spPr>
          <a:xfrm>
            <a:off x="3684413" y="610791"/>
            <a:ext cx="2404241" cy="1200329"/>
          </a:xfrm>
          <a:prstGeom prst="rect">
            <a:avLst/>
          </a:prstGeom>
          <a:noFill/>
        </p:spPr>
        <p:txBody>
          <a:bodyPr wrap="square" rtlCol="0">
            <a:spAutoFit/>
          </a:bodyPr>
          <a:lstStyle/>
          <a:p>
            <a:r>
              <a:rPr lang="tr-TR" dirty="0">
                <a:highlight>
                  <a:srgbClr val="FFFF00"/>
                </a:highlight>
              </a:rPr>
              <a:t>Tanı, Ayırıcı Tanı, anatomi veya prosedürlere göre filtreleyin</a:t>
            </a:r>
            <a:endParaRPr lang="en-US" b="1" dirty="0">
              <a:highlight>
                <a:srgbClr val="FFFF00"/>
              </a:highlight>
            </a:endParaRPr>
          </a:p>
        </p:txBody>
      </p:sp>
    </p:spTree>
    <p:extLst>
      <p:ext uri="{BB962C8B-B14F-4D97-AF65-F5344CB8AC3E}">
        <p14:creationId xmlns:p14="http://schemas.microsoft.com/office/powerpoint/2010/main" val="324804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E414F9-3C4E-45C6-9457-80B44A452F8B}"/>
              </a:ext>
            </a:extLst>
          </p:cNvPr>
          <p:cNvPicPr>
            <a:picLocks noChangeAspect="1"/>
          </p:cNvPicPr>
          <p:nvPr/>
        </p:nvPicPr>
        <p:blipFill>
          <a:blip r:embed="rId2"/>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1195EC9F-FB9B-445D-A12C-300C820B3675}"/>
              </a:ext>
            </a:extLst>
          </p:cNvPr>
          <p:cNvSpPr txBox="1"/>
          <p:nvPr/>
        </p:nvSpPr>
        <p:spPr>
          <a:xfrm>
            <a:off x="2060665" y="1949804"/>
            <a:ext cx="3026490" cy="1200329"/>
          </a:xfrm>
          <a:prstGeom prst="rect">
            <a:avLst/>
          </a:prstGeom>
          <a:noFill/>
        </p:spPr>
        <p:txBody>
          <a:bodyPr wrap="square" rtlCol="0">
            <a:spAutoFit/>
          </a:bodyPr>
          <a:lstStyle/>
          <a:p>
            <a:r>
              <a:rPr lang="tr-TR" dirty="0" err="1">
                <a:highlight>
                  <a:srgbClr val="FFFF00"/>
                </a:highlight>
              </a:rPr>
              <a:t>Önizleme</a:t>
            </a:r>
            <a:r>
              <a:rPr lang="tr-TR" dirty="0">
                <a:highlight>
                  <a:srgbClr val="FFFF00"/>
                </a:highlight>
              </a:rPr>
              <a:t> yapın, metinler / resimler arasında geçiş yapın ve karşılaştırmak için Tanılar ekleyin</a:t>
            </a:r>
            <a:endParaRPr lang="en-US" b="1" dirty="0">
              <a:highlight>
                <a:srgbClr val="FFFF00"/>
              </a:highlight>
            </a:endParaRPr>
          </a:p>
        </p:txBody>
      </p:sp>
      <p:sp>
        <p:nvSpPr>
          <p:cNvPr id="7" name="Rectangle 6">
            <a:extLst>
              <a:ext uri="{FF2B5EF4-FFF2-40B4-BE49-F238E27FC236}">
                <a16:creationId xmlns:a16="http://schemas.microsoft.com/office/drawing/2014/main" id="{086B0097-7CB7-472E-A09D-F9F22229F7B8}"/>
              </a:ext>
            </a:extLst>
          </p:cNvPr>
          <p:cNvSpPr/>
          <p:nvPr/>
        </p:nvSpPr>
        <p:spPr>
          <a:xfrm>
            <a:off x="5087155" y="962597"/>
            <a:ext cx="721218" cy="486275"/>
          </a:xfrm>
          <a:prstGeom prst="rect">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AABD869-E1C8-4006-A10D-4F8BFDDB3FC8}"/>
              </a:ext>
            </a:extLst>
          </p:cNvPr>
          <p:cNvSpPr/>
          <p:nvPr/>
        </p:nvSpPr>
        <p:spPr>
          <a:xfrm>
            <a:off x="7076940" y="46051"/>
            <a:ext cx="1062002" cy="533498"/>
          </a:xfrm>
          <a:prstGeom prst="rect">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660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D177A7-640D-4FAC-81E9-FD0ABE8E2410}"/>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A5ECFD4D-E92D-47FA-A883-704A13C0F151}"/>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8B4E289F-79D6-469B-8DB5-1AD8F5DD998A}"/>
              </a:ext>
            </a:extLst>
          </p:cNvPr>
          <p:cNvSpPr>
            <a:spLocks noGrp="1"/>
          </p:cNvSpPr>
          <p:nvPr>
            <p:ph type="body" sz="quarter" idx="15"/>
          </p:nvPr>
        </p:nvSpPr>
        <p:spPr/>
        <p:txBody>
          <a:bodyPr/>
          <a:lstStyle/>
          <a:p>
            <a:endParaRPr lang="en-US"/>
          </a:p>
        </p:txBody>
      </p:sp>
      <p:pic>
        <p:nvPicPr>
          <p:cNvPr id="5" name="Picture 4">
            <a:extLst>
              <a:ext uri="{FF2B5EF4-FFF2-40B4-BE49-F238E27FC236}">
                <a16:creationId xmlns:a16="http://schemas.microsoft.com/office/drawing/2014/main" id="{38C16D00-3FC5-439D-A9E3-B1E5A8B03D60}"/>
              </a:ext>
            </a:extLst>
          </p:cNvPr>
          <p:cNvPicPr>
            <a:picLocks noChangeAspect="1"/>
          </p:cNvPicPr>
          <p:nvPr/>
        </p:nvPicPr>
        <p:blipFill>
          <a:blip r:embed="rId2"/>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A519C70F-56D5-4708-851C-D4EDFB44BE9C}"/>
              </a:ext>
            </a:extLst>
          </p:cNvPr>
          <p:cNvSpPr txBox="1"/>
          <p:nvPr/>
        </p:nvSpPr>
        <p:spPr>
          <a:xfrm>
            <a:off x="4473307" y="220363"/>
            <a:ext cx="2404241" cy="1477328"/>
          </a:xfrm>
          <a:prstGeom prst="rect">
            <a:avLst/>
          </a:prstGeom>
          <a:noFill/>
        </p:spPr>
        <p:txBody>
          <a:bodyPr wrap="square" rtlCol="0">
            <a:spAutoFit/>
          </a:bodyPr>
          <a:lstStyle/>
          <a:p>
            <a:r>
              <a:rPr lang="tr-TR" dirty="0">
                <a:highlight>
                  <a:srgbClr val="FFFF00"/>
                </a:highlight>
              </a:rPr>
              <a:t>Tanıları, metin ve imajlarla birlikte yan yana karşılaştırın. İlişkili olmayan tanıları eleyin.</a:t>
            </a:r>
            <a:endParaRPr lang="en-US" b="1" dirty="0">
              <a:highlight>
                <a:srgbClr val="FFFF00"/>
              </a:highlight>
            </a:endParaRPr>
          </a:p>
        </p:txBody>
      </p:sp>
      <p:sp>
        <p:nvSpPr>
          <p:cNvPr id="7" name="Rectangle 6">
            <a:extLst>
              <a:ext uri="{FF2B5EF4-FFF2-40B4-BE49-F238E27FC236}">
                <a16:creationId xmlns:a16="http://schemas.microsoft.com/office/drawing/2014/main" id="{12ACF693-B4A7-4BC5-832E-EB5A32FC5F61}"/>
              </a:ext>
            </a:extLst>
          </p:cNvPr>
          <p:cNvSpPr/>
          <p:nvPr/>
        </p:nvSpPr>
        <p:spPr>
          <a:xfrm>
            <a:off x="36547" y="394448"/>
            <a:ext cx="2876982" cy="581896"/>
          </a:xfrm>
          <a:prstGeom prst="rect">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433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6_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FA4CAD473203429396E9B0D3FC0271" ma:contentTypeVersion="13" ma:contentTypeDescription="Create a new document." ma:contentTypeScope="" ma:versionID="91c915b0ffaf781694cb2d55bb062e97">
  <xsd:schema xmlns:xsd="http://www.w3.org/2001/XMLSchema" xmlns:xs="http://www.w3.org/2001/XMLSchema" xmlns:p="http://schemas.microsoft.com/office/2006/metadata/properties" xmlns:ns3="0b766a6b-3f33-4b89-aa09-9cf58c1e4c9b" xmlns:ns4="ade5be04-eb93-4ac2-8f02-61e7ce6f2c2d" targetNamespace="http://schemas.microsoft.com/office/2006/metadata/properties" ma:root="true" ma:fieldsID="6fa5386f9538fec34dbf18f9af49ea26" ns3:_="" ns4:_="">
    <xsd:import namespace="0b766a6b-3f33-4b89-aa09-9cf58c1e4c9b"/>
    <xsd:import namespace="ade5be04-eb93-4ac2-8f02-61e7ce6f2c2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66a6b-3f33-4b89-aa09-9cf58c1e4c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e5be04-eb93-4ac2-8f02-61e7ce6f2c2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159F77-06EE-4B3A-84EF-383EFE36CBC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96A4F94-C537-4283-9E37-F0DF9BACE4C9}">
  <ds:schemaRefs>
    <ds:schemaRef ds:uri="http://schemas.microsoft.com/sharepoint/v3/contenttype/forms"/>
  </ds:schemaRefs>
</ds:datastoreItem>
</file>

<file path=customXml/itemProps3.xml><?xml version="1.0" encoding="utf-8"?>
<ds:datastoreItem xmlns:ds="http://schemas.openxmlformats.org/officeDocument/2006/customXml" ds:itemID="{ABF20753-3B86-407B-8ED2-431B1095EF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766a6b-3f33-4b89-aa09-9cf58c1e4c9b"/>
    <ds:schemaRef ds:uri="ade5be04-eb93-4ac2-8f02-61e7ce6f2c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ELS_ppt-presentation_Arial 16_9 new colorscheme</Template>
  <TotalTime>0</TotalTime>
  <Words>377</Words>
  <Application>Microsoft Office PowerPoint</Application>
  <PresentationFormat>Ekran Gösterisi (16:9)</PresentationFormat>
  <Paragraphs>70</Paragraphs>
  <Slides>14</Slides>
  <Notes>7</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14</vt:i4>
      </vt:variant>
    </vt:vector>
  </HeadingPairs>
  <TitlesOfParts>
    <vt:vector size="19" baseType="lpstr">
      <vt:lpstr>Arial</vt:lpstr>
      <vt:lpstr>Calibri</vt:lpstr>
      <vt:lpstr>Courier New</vt:lpstr>
      <vt:lpstr>Wingdings</vt:lpstr>
      <vt:lpstr>6_Elsevier</vt:lpstr>
      <vt:lpstr>PowerPoint Sunusu</vt:lpstr>
      <vt:lpstr>PowerPoint Sunusu</vt:lpstr>
      <vt:lpstr>PowerPoint Sunusu</vt:lpstr>
      <vt:lpstr>PowerPoint Sunusu</vt:lpstr>
      <vt:lpstr>STATdx hakkında daha fazla bilgi ve kullanıcı ipuçları</vt:lpstr>
      <vt:lpstr>PowerPoint Sunusu</vt:lpstr>
      <vt:lpstr>PowerPoint Sunusu</vt:lpstr>
      <vt:lpstr>PowerPoint Sunusu</vt:lpstr>
      <vt:lpstr>PowerPoint Sunusu</vt:lpstr>
      <vt:lpstr>PowerPoint Sunusu</vt:lpstr>
      <vt:lpstr>PowerPoint Sunusu</vt:lpstr>
      <vt:lpstr>PowerPoint Sunusu</vt:lpstr>
      <vt:lpstr>Radyolojide STATdx’in katkısı*</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2018-07-23T12:36:44Z</cp:lastPrinted>
  <dcterms:created xsi:type="dcterms:W3CDTF">2018-05-29T20:11:58Z</dcterms:created>
  <dcterms:modified xsi:type="dcterms:W3CDTF">2020-12-07T15:06:08Z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0x01010083FA4CAD473203429396E9B0D3FC0271</vt:lpwstr>
  </property>
</Properties>
</file>